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7C5CE6-57E9-4E12-A41A-9CAA731E7DCD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EC698F-B922-468C-AC88-FFB405958616}">
      <dgm:prSet phldrT="[Текст]"/>
      <dgm:spPr/>
      <dgm:t>
        <a:bodyPr/>
        <a:lstStyle/>
        <a:p>
          <a:r>
            <a:rPr lang="en-US" b="1" dirty="0" err="1" smtClean="0"/>
            <a:t>Теріс</a:t>
          </a:r>
          <a:r>
            <a:rPr lang="en-US" b="1" dirty="0" smtClean="0"/>
            <a:t> </a:t>
          </a:r>
          <a:r>
            <a:rPr lang="en-US" b="1" dirty="0" err="1" smtClean="0"/>
            <a:t>факторлар</a:t>
          </a:r>
          <a:endParaRPr lang="ru-RU" dirty="0"/>
        </a:p>
      </dgm:t>
    </dgm:pt>
    <dgm:pt modelId="{A37029C5-349B-4F48-AFBD-8DB866AE0B41}" type="parTrans" cxnId="{E7121972-9A1D-4AF9-934D-74F87D939BBE}">
      <dgm:prSet/>
      <dgm:spPr/>
      <dgm:t>
        <a:bodyPr/>
        <a:lstStyle/>
        <a:p>
          <a:endParaRPr lang="ru-RU"/>
        </a:p>
      </dgm:t>
    </dgm:pt>
    <dgm:pt modelId="{3B7D8991-FADB-4735-8EBB-669C11DB692C}" type="sibTrans" cxnId="{E7121972-9A1D-4AF9-934D-74F87D939BBE}">
      <dgm:prSet/>
      <dgm:spPr/>
      <dgm:t>
        <a:bodyPr/>
        <a:lstStyle/>
        <a:p>
          <a:endParaRPr lang="ru-RU"/>
        </a:p>
      </dgm:t>
    </dgm:pt>
    <dgm:pt modelId="{757BFDE8-5E82-491A-B781-1B8C4481DB2D}">
      <dgm:prSet phldrT="[Текст]" custT="1"/>
      <dgm:spPr/>
      <dgm:t>
        <a:bodyPr/>
        <a:lstStyle/>
        <a:p>
          <a:r>
            <a:rPr lang="en-US" sz="1600" dirty="0" err="1" smtClean="0"/>
            <a:t>ұсақ</a:t>
          </a:r>
          <a:r>
            <a:rPr lang="en-US" sz="1600" dirty="0" smtClean="0"/>
            <a:t> </a:t>
          </a:r>
          <a:r>
            <a:rPr lang="en-US" sz="1600" dirty="0" err="1" smtClean="0"/>
            <a:t>ішкі</a:t>
          </a:r>
          <a:r>
            <a:rPr lang="en-US" sz="1600" dirty="0" smtClean="0"/>
            <a:t> </a:t>
          </a:r>
          <a:r>
            <a:rPr lang="en-US" sz="1600" dirty="0" err="1" smtClean="0"/>
            <a:t>факторлардың</a:t>
          </a:r>
          <a:r>
            <a:rPr lang="en-US" sz="1600" dirty="0" smtClean="0"/>
            <a:t> </a:t>
          </a:r>
          <a:r>
            <a:rPr lang="en-US" sz="1600" dirty="0" err="1" smtClean="0"/>
            <a:t>пайда</a:t>
          </a:r>
          <a:r>
            <a:rPr lang="en-US" sz="1600" dirty="0" smtClean="0"/>
            <a:t> </a:t>
          </a:r>
          <a:r>
            <a:rPr lang="en-US" sz="1600" dirty="0" err="1" smtClean="0"/>
            <a:t>болуы</a:t>
          </a:r>
          <a:r>
            <a:rPr lang="en-US" sz="1600" dirty="0" smtClean="0"/>
            <a:t>;</a:t>
          </a:r>
          <a:endParaRPr lang="ru-RU" sz="1600" dirty="0"/>
        </a:p>
      </dgm:t>
    </dgm:pt>
    <dgm:pt modelId="{E82859DD-D1F0-4111-A5F1-4011CA38725C}" type="parTrans" cxnId="{332D7CAE-43FF-4A36-A83B-13E04D2F98F4}">
      <dgm:prSet/>
      <dgm:spPr/>
      <dgm:t>
        <a:bodyPr/>
        <a:lstStyle/>
        <a:p>
          <a:endParaRPr lang="ru-RU"/>
        </a:p>
      </dgm:t>
    </dgm:pt>
    <dgm:pt modelId="{5DD8C7D4-61D0-4989-A8BD-43D5F1AC8AAB}" type="sibTrans" cxnId="{332D7CAE-43FF-4A36-A83B-13E04D2F98F4}">
      <dgm:prSet/>
      <dgm:spPr/>
      <dgm:t>
        <a:bodyPr/>
        <a:lstStyle/>
        <a:p>
          <a:endParaRPr lang="ru-RU"/>
        </a:p>
      </dgm:t>
    </dgm:pt>
    <dgm:pt modelId="{6E147591-C7C4-4F1A-BCA6-804D33E12190}">
      <dgm:prSet phldrT="[Текст]" custT="1"/>
      <dgm:spPr/>
      <dgm:t>
        <a:bodyPr/>
        <a:lstStyle/>
        <a:p>
          <a:r>
            <a:rPr lang="ru-RU" sz="1800" dirty="0" err="1" smtClean="0"/>
            <a:t>жеке</a:t>
          </a:r>
          <a:r>
            <a:rPr lang="ru-RU" sz="1800" dirty="0" smtClean="0"/>
            <a:t> топ </a:t>
          </a:r>
          <a:r>
            <a:rPr lang="ru-RU" sz="1800" dirty="0" err="1" smtClean="0"/>
            <a:t>мүшелері</a:t>
          </a:r>
          <a:r>
            <a:rPr lang="ru-RU" sz="1800" dirty="0" smtClean="0"/>
            <a:t> </a:t>
          </a:r>
          <a:r>
            <a:rPr lang="ru-RU" sz="1800" dirty="0" err="1" smtClean="0"/>
            <a:t>арасындаалдын</a:t>
          </a:r>
          <a:r>
            <a:rPr lang="ru-RU" sz="1800" dirty="0" smtClean="0"/>
            <a:t> ала </a:t>
          </a:r>
          <a:r>
            <a:rPr lang="ru-RU" sz="1800" dirty="0" err="1" smtClean="0"/>
            <a:t>танысуы</a:t>
          </a:r>
          <a:r>
            <a:rPr lang="ru-RU" sz="700" dirty="0" smtClean="0"/>
            <a:t>;</a:t>
          </a:r>
          <a:endParaRPr lang="ru-RU" sz="700" dirty="0"/>
        </a:p>
      </dgm:t>
    </dgm:pt>
    <dgm:pt modelId="{8CF4A69F-579F-404A-8737-E8971E7F466E}" type="parTrans" cxnId="{42698C7D-FDA5-4ADE-B428-41AB36F25746}">
      <dgm:prSet/>
      <dgm:spPr/>
      <dgm:t>
        <a:bodyPr/>
        <a:lstStyle/>
        <a:p>
          <a:endParaRPr lang="ru-RU"/>
        </a:p>
      </dgm:t>
    </dgm:pt>
    <dgm:pt modelId="{84E1E597-9233-4FE1-B49D-A3C24093EB73}" type="sibTrans" cxnId="{42698C7D-FDA5-4ADE-B428-41AB36F25746}">
      <dgm:prSet/>
      <dgm:spPr/>
      <dgm:t>
        <a:bodyPr/>
        <a:lstStyle/>
        <a:p>
          <a:endParaRPr lang="ru-RU"/>
        </a:p>
      </dgm:t>
    </dgm:pt>
    <dgm:pt modelId="{5E68046C-1293-4EA5-975C-D4C478F6BFF1}">
      <dgm:prSet phldrT="[Текст]" custT="1"/>
      <dgm:spPr/>
      <dgm:t>
        <a:bodyPr/>
        <a:lstStyle/>
        <a:p>
          <a:r>
            <a:rPr lang="en-US" sz="1600" dirty="0" err="1" smtClean="0"/>
            <a:t>жетекші</a:t>
          </a:r>
          <a:r>
            <a:rPr lang="en-US" sz="1600" dirty="0" smtClean="0"/>
            <a:t> </a:t>
          </a:r>
          <a:r>
            <a:rPr lang="en-US" sz="1600" dirty="0" err="1" smtClean="0"/>
            <a:t>жағынан</a:t>
          </a:r>
          <a:r>
            <a:rPr lang="en-US" sz="1600" dirty="0" smtClean="0"/>
            <a:t> </a:t>
          </a:r>
          <a:r>
            <a:rPr lang="en-US" sz="1600" dirty="0" err="1" smtClean="0"/>
            <a:t>басқара</a:t>
          </a:r>
          <a:r>
            <a:rPr lang="en-US" sz="1600" dirty="0" smtClean="0"/>
            <a:t> </a:t>
          </a:r>
          <a:r>
            <a:rPr lang="en-US" sz="1600" dirty="0" err="1" smtClean="0"/>
            <a:t>алмаушылық</a:t>
          </a:r>
          <a:r>
            <a:rPr lang="en-US" sz="1600" dirty="0" smtClean="0"/>
            <a:t>;</a:t>
          </a:r>
          <a:endParaRPr lang="ru-RU" sz="1600" dirty="0" smtClean="0"/>
        </a:p>
        <a:p>
          <a:r>
            <a:rPr lang="en-US" sz="1600" dirty="0" err="1" smtClean="0"/>
            <a:t>бірыңғай</a:t>
          </a:r>
          <a:r>
            <a:rPr lang="en-US" sz="1600" dirty="0" smtClean="0"/>
            <a:t> </a:t>
          </a:r>
          <a:r>
            <a:rPr lang="en-US" sz="1600" dirty="0" err="1" smtClean="0"/>
            <a:t>мақсаттың</a:t>
          </a:r>
          <a:r>
            <a:rPr lang="en-US" sz="1600" dirty="0" smtClean="0"/>
            <a:t> </a:t>
          </a:r>
          <a:r>
            <a:rPr lang="en-US" sz="1600" dirty="0" err="1" smtClean="0"/>
            <a:t>жоқ</a:t>
          </a:r>
          <a:r>
            <a:rPr lang="en-US" sz="1600" dirty="0" smtClean="0"/>
            <a:t> </a:t>
          </a:r>
          <a:r>
            <a:rPr lang="en-US" sz="1600" dirty="0" err="1" smtClean="0"/>
            <a:t>болу</a:t>
          </a:r>
          <a:r>
            <a:rPr lang="en-US" sz="1600" dirty="0" smtClean="0"/>
            <a:t>.</a:t>
          </a:r>
          <a:endParaRPr lang="ru-RU" sz="1600" dirty="0"/>
        </a:p>
      </dgm:t>
    </dgm:pt>
    <dgm:pt modelId="{CA904E3D-C462-45EC-A4D9-00B1214DE664}" type="parTrans" cxnId="{C1956B5C-0F02-483B-8802-D19DCEA77C5D}">
      <dgm:prSet/>
      <dgm:spPr/>
      <dgm:t>
        <a:bodyPr/>
        <a:lstStyle/>
        <a:p>
          <a:endParaRPr lang="ru-RU"/>
        </a:p>
      </dgm:t>
    </dgm:pt>
    <dgm:pt modelId="{F69BD95F-3749-4D76-9D6A-1E612027E37A}" type="sibTrans" cxnId="{C1956B5C-0F02-483B-8802-D19DCEA77C5D}">
      <dgm:prSet/>
      <dgm:spPr/>
      <dgm:t>
        <a:bodyPr/>
        <a:lstStyle/>
        <a:p>
          <a:endParaRPr lang="ru-RU"/>
        </a:p>
      </dgm:t>
    </dgm:pt>
    <dgm:pt modelId="{9627AA95-4C51-487A-9FBB-FC5BACCBE81E}">
      <dgm:prSet phldrT="[Текст]"/>
      <dgm:spPr/>
      <dgm:t>
        <a:bodyPr/>
        <a:lstStyle/>
        <a:p>
          <a:r>
            <a:rPr lang="en-US" b="1" dirty="0" err="1" smtClean="0"/>
            <a:t>Оң</a:t>
          </a:r>
          <a:r>
            <a:rPr lang="en-US" b="1" dirty="0" smtClean="0"/>
            <a:t> </a:t>
          </a:r>
          <a:r>
            <a:rPr lang="en-US" b="1" dirty="0" err="1" smtClean="0"/>
            <a:t>факторлар</a:t>
          </a:r>
          <a:endParaRPr lang="ru-RU" dirty="0"/>
        </a:p>
      </dgm:t>
    </dgm:pt>
    <dgm:pt modelId="{0F67E8D9-D0A0-46E2-AEDF-D85581880E8A}" type="parTrans" cxnId="{EFFFA81D-89AB-4A8E-8E07-AA50D4551B53}">
      <dgm:prSet/>
      <dgm:spPr/>
      <dgm:t>
        <a:bodyPr/>
        <a:lstStyle/>
        <a:p>
          <a:endParaRPr lang="ru-RU"/>
        </a:p>
      </dgm:t>
    </dgm:pt>
    <dgm:pt modelId="{A0563CF8-65D2-461F-B7C5-7F28D80880BE}" type="sibTrans" cxnId="{EFFFA81D-89AB-4A8E-8E07-AA50D4551B53}">
      <dgm:prSet/>
      <dgm:spPr/>
      <dgm:t>
        <a:bodyPr/>
        <a:lstStyle/>
        <a:p>
          <a:endParaRPr lang="ru-RU"/>
        </a:p>
      </dgm:t>
    </dgm:pt>
    <dgm:pt modelId="{768E6E0A-A6D1-4562-9558-A78285A45460}">
      <dgm:prSet phldrT="[Текст]" custT="1"/>
      <dgm:spPr/>
      <dgm:t>
        <a:bodyPr/>
        <a:lstStyle/>
        <a:p>
          <a:r>
            <a:rPr lang="en-US" sz="1400" dirty="0" err="1" smtClean="0"/>
            <a:t>қатысушылардың</a:t>
          </a:r>
          <a:r>
            <a:rPr lang="en-US" sz="1400" dirty="0" smtClean="0"/>
            <a:t> </a:t>
          </a:r>
          <a:r>
            <a:rPr lang="en-US" sz="1400" dirty="0" err="1" smtClean="0"/>
            <a:t>қызығушылықтарының</a:t>
          </a:r>
          <a:r>
            <a:rPr lang="en-US" sz="1400" dirty="0" smtClean="0"/>
            <a:t>, </a:t>
          </a:r>
          <a:r>
            <a:rPr lang="en-US" sz="1400" dirty="0" err="1" smtClean="0"/>
            <a:t>көз-қарастарының</a:t>
          </a:r>
          <a:r>
            <a:rPr lang="en-US" sz="1400" dirty="0" smtClean="0"/>
            <a:t> </a:t>
          </a:r>
          <a:r>
            <a:rPr lang="en-US" sz="1400" dirty="0" err="1" smtClean="0"/>
            <a:t>және</a:t>
          </a:r>
          <a:r>
            <a:rPr lang="en-US" sz="1400" dirty="0" smtClean="0"/>
            <a:t> </a:t>
          </a:r>
          <a:r>
            <a:rPr lang="en-US" sz="1400" dirty="0" err="1" smtClean="0"/>
            <a:t>құндылықтарының</a:t>
          </a:r>
          <a:r>
            <a:rPr lang="en-US" sz="1400" dirty="0" smtClean="0"/>
            <a:t> </a:t>
          </a:r>
          <a:r>
            <a:rPr lang="en-US" sz="1400" dirty="0" err="1" smtClean="0"/>
            <a:t>сәйкес</a:t>
          </a:r>
          <a:r>
            <a:rPr lang="en-US" sz="1400" dirty="0" smtClean="0"/>
            <a:t> </a:t>
          </a:r>
          <a:r>
            <a:rPr lang="en-US" sz="1400" dirty="0" err="1" smtClean="0"/>
            <a:t>келуі</a:t>
          </a:r>
          <a:r>
            <a:rPr lang="en-US" sz="1400" dirty="0" smtClean="0"/>
            <a:t>;</a:t>
          </a:r>
          <a:endParaRPr lang="ru-RU" sz="1400" dirty="0"/>
        </a:p>
      </dgm:t>
    </dgm:pt>
    <dgm:pt modelId="{610E5716-9933-431D-AFE9-B71BB16B67DD}" type="parTrans" cxnId="{C14220CB-B3EA-4465-B29A-909174F05694}">
      <dgm:prSet/>
      <dgm:spPr/>
      <dgm:t>
        <a:bodyPr/>
        <a:lstStyle/>
        <a:p>
          <a:endParaRPr lang="ru-RU"/>
        </a:p>
      </dgm:t>
    </dgm:pt>
    <dgm:pt modelId="{11DDB7FE-44B4-4773-8A48-9EBFF5051B1A}" type="sibTrans" cxnId="{C14220CB-B3EA-4465-B29A-909174F05694}">
      <dgm:prSet/>
      <dgm:spPr/>
      <dgm:t>
        <a:bodyPr/>
        <a:lstStyle/>
        <a:p>
          <a:endParaRPr lang="ru-RU"/>
        </a:p>
      </dgm:t>
    </dgm:pt>
    <dgm:pt modelId="{6F8DEB14-A87A-4ECE-8971-0A99AFBDD02D}">
      <dgm:prSet phldrT="[Текст]" custT="1"/>
      <dgm:spPr/>
      <dgm:t>
        <a:bodyPr/>
        <a:lstStyle/>
        <a:p>
          <a:r>
            <a:rPr lang="en-US" sz="1400" dirty="0" err="1" smtClean="0"/>
            <a:t>құрамның</a:t>
          </a:r>
          <a:r>
            <a:rPr lang="en-US" sz="1400" dirty="0" smtClean="0"/>
            <a:t> </a:t>
          </a:r>
          <a:r>
            <a:rPr lang="en-US" sz="1400" dirty="0" err="1" smtClean="0"/>
            <a:t>жеткілікті</a:t>
          </a:r>
          <a:r>
            <a:rPr lang="en-US" sz="1400" dirty="0" smtClean="0"/>
            <a:t> </a:t>
          </a:r>
          <a:r>
            <a:rPr lang="en-US" sz="1400" dirty="0" err="1" smtClean="0"/>
            <a:t>гомогенді</a:t>
          </a:r>
          <a:r>
            <a:rPr lang="en-US" sz="1400" dirty="0" smtClean="0"/>
            <a:t> </a:t>
          </a:r>
          <a:r>
            <a:rPr lang="en-US" sz="1400" dirty="0" err="1" smtClean="0"/>
            <a:t>деңгейі</a:t>
          </a:r>
          <a:r>
            <a:rPr lang="en-US" sz="1400" dirty="0" smtClean="0"/>
            <a:t>;</a:t>
          </a:r>
          <a:endParaRPr lang="ru-RU" sz="1400" dirty="0" smtClean="0"/>
        </a:p>
        <a:p>
          <a:r>
            <a:rPr lang="en-US" sz="1400" dirty="0" err="1" smtClean="0"/>
            <a:t>психологиялық</a:t>
          </a:r>
          <a:r>
            <a:rPr lang="en-US" sz="1400" dirty="0" smtClean="0"/>
            <a:t> </a:t>
          </a:r>
          <a:r>
            <a:rPr lang="en-US" sz="1400" dirty="0" err="1" smtClean="0"/>
            <a:t>қауіпсіздік</a:t>
          </a:r>
          <a:r>
            <a:rPr lang="en-US" sz="1400" dirty="0" smtClean="0"/>
            <a:t> </a:t>
          </a:r>
          <a:r>
            <a:rPr lang="en-US" sz="1400" dirty="0" err="1" smtClean="0"/>
            <a:t>атмосферасы</a:t>
          </a:r>
          <a:r>
            <a:rPr lang="en-US" sz="1400" dirty="0" smtClean="0"/>
            <a:t>;</a:t>
          </a:r>
          <a:endParaRPr lang="ru-RU" sz="1400" dirty="0" smtClean="0"/>
        </a:p>
        <a:p>
          <a:r>
            <a:rPr lang="en-US" sz="1400" dirty="0" err="1" smtClean="0"/>
            <a:t>белсенді</a:t>
          </a:r>
          <a:r>
            <a:rPr lang="en-US" sz="1400" dirty="0" smtClean="0"/>
            <a:t> </a:t>
          </a:r>
          <a:r>
            <a:rPr lang="en-US" sz="1400" dirty="0" err="1" smtClean="0"/>
            <a:t>біріккен</a:t>
          </a:r>
          <a:r>
            <a:rPr lang="en-US" sz="1400" dirty="0" smtClean="0"/>
            <a:t> </a:t>
          </a:r>
          <a:r>
            <a:rPr lang="en-US" sz="1400" dirty="0" err="1" smtClean="0"/>
            <a:t>іс-әрекет</a:t>
          </a:r>
          <a:r>
            <a:rPr lang="en-US" sz="1400" dirty="0" smtClean="0"/>
            <a:t>;</a:t>
          </a:r>
          <a:endParaRPr lang="ru-RU" sz="1400" dirty="0"/>
        </a:p>
      </dgm:t>
    </dgm:pt>
    <dgm:pt modelId="{6C4AF03C-F0A0-4588-A971-7515C69712E3}" type="parTrans" cxnId="{7E6E6456-61BE-4953-BC08-2069FD08F459}">
      <dgm:prSet/>
      <dgm:spPr/>
      <dgm:t>
        <a:bodyPr/>
        <a:lstStyle/>
        <a:p>
          <a:endParaRPr lang="ru-RU"/>
        </a:p>
      </dgm:t>
    </dgm:pt>
    <dgm:pt modelId="{C2C65807-2B0D-4DBD-8D6A-DCB85CEAD8FD}" type="sibTrans" cxnId="{7E6E6456-61BE-4953-BC08-2069FD08F459}">
      <dgm:prSet/>
      <dgm:spPr/>
      <dgm:t>
        <a:bodyPr/>
        <a:lstStyle/>
        <a:p>
          <a:endParaRPr lang="ru-RU"/>
        </a:p>
      </dgm:t>
    </dgm:pt>
    <dgm:pt modelId="{8CEA84CA-6E59-49AE-9BC0-869CCD218C70}">
      <dgm:prSet phldrT="[Текст]" custT="1"/>
      <dgm:spPr/>
      <dgm:t>
        <a:bodyPr/>
        <a:lstStyle/>
        <a:p>
          <a:r>
            <a:rPr lang="en-US" sz="1400" dirty="0" err="1" smtClean="0"/>
            <a:t>үлгі</a:t>
          </a:r>
          <a:r>
            <a:rPr lang="en-US" sz="1400" dirty="0" smtClean="0"/>
            <a:t> </a:t>
          </a:r>
          <a:r>
            <a:rPr lang="en-US" sz="1400" dirty="0" err="1" smtClean="0"/>
            <a:t>ретінде</a:t>
          </a:r>
          <a:r>
            <a:rPr lang="en-US" sz="1400" dirty="0" smtClean="0"/>
            <a:t> </a:t>
          </a:r>
          <a:r>
            <a:rPr lang="en-US" sz="1400" dirty="0" err="1" smtClean="0"/>
            <a:t>жетекшінің</a:t>
          </a:r>
          <a:r>
            <a:rPr lang="en-US" sz="1400" dirty="0" smtClean="0"/>
            <a:t> </a:t>
          </a:r>
          <a:r>
            <a:rPr lang="en-US" sz="1400" dirty="0" err="1" smtClean="0"/>
            <a:t>тартымдылығы</a:t>
          </a:r>
          <a:r>
            <a:rPr lang="en-US" sz="1400" dirty="0" smtClean="0"/>
            <a:t>;</a:t>
          </a:r>
          <a:endParaRPr lang="ru-RU" sz="1400" dirty="0" smtClean="0"/>
        </a:p>
        <a:p>
          <a:r>
            <a:rPr lang="en-US" sz="1400" dirty="0" err="1" smtClean="0"/>
            <a:t>жетекшінің</a:t>
          </a:r>
          <a:r>
            <a:rPr lang="en-US" sz="1400" dirty="0" smtClean="0"/>
            <a:t> </a:t>
          </a:r>
          <a:r>
            <a:rPr lang="en-US" sz="1400" dirty="0" err="1" smtClean="0"/>
            <a:t>білікті</a:t>
          </a:r>
          <a:r>
            <a:rPr lang="en-US" sz="1400" dirty="0" smtClean="0"/>
            <a:t> </a:t>
          </a:r>
          <a:r>
            <a:rPr lang="en-US" sz="1400" dirty="0" err="1" smtClean="0"/>
            <a:t>жұмысы</a:t>
          </a:r>
          <a:r>
            <a:rPr lang="en-US" sz="1400" dirty="0" smtClean="0"/>
            <a:t>;</a:t>
          </a:r>
          <a:endParaRPr lang="ru-RU" sz="1400" dirty="0" smtClean="0"/>
        </a:p>
        <a:p>
          <a:r>
            <a:rPr lang="en-US" sz="1400" dirty="0" err="1" smtClean="0"/>
            <a:t>бақталасушы</a:t>
          </a:r>
          <a:r>
            <a:rPr lang="en-US" sz="1400" dirty="0" smtClean="0"/>
            <a:t> </a:t>
          </a:r>
          <a:r>
            <a:rPr lang="en-US" sz="1400" dirty="0" err="1" smtClean="0"/>
            <a:t>топтардың</a:t>
          </a:r>
          <a:r>
            <a:rPr lang="en-US" sz="1400" dirty="0" smtClean="0"/>
            <a:t> </a:t>
          </a:r>
          <a:r>
            <a:rPr lang="en-US" sz="1400" dirty="0" err="1" smtClean="0"/>
            <a:t>болуы</a:t>
          </a:r>
          <a:r>
            <a:rPr lang="en-US" sz="1400" dirty="0" smtClean="0"/>
            <a:t>;</a:t>
          </a:r>
          <a:endParaRPr lang="ru-RU" sz="1400" dirty="0" smtClean="0"/>
        </a:p>
        <a:p>
          <a:r>
            <a:rPr lang="en-US" sz="1400" dirty="0" err="1" smtClean="0"/>
            <a:t>топқа</a:t>
          </a:r>
          <a:r>
            <a:rPr lang="en-US" sz="1400" dirty="0" smtClean="0"/>
            <a:t> </a:t>
          </a:r>
          <a:r>
            <a:rPr lang="en-US" sz="1400" dirty="0" err="1" smtClean="0"/>
            <a:t>оппозиционердің</a:t>
          </a:r>
          <a:r>
            <a:rPr lang="en-US" sz="1400" dirty="0" smtClean="0"/>
            <a:t> </a:t>
          </a:r>
          <a:r>
            <a:rPr lang="en-US" sz="1400" dirty="0" err="1" smtClean="0"/>
            <a:t>қатысуы</a:t>
          </a:r>
          <a:r>
            <a:rPr lang="en-US" sz="1400" dirty="0" smtClean="0"/>
            <a:t>.</a:t>
          </a:r>
          <a:endParaRPr lang="ru-RU" sz="1400" dirty="0"/>
        </a:p>
      </dgm:t>
    </dgm:pt>
    <dgm:pt modelId="{A204FC5A-0F7D-4CBA-A271-347305FB1910}" type="parTrans" cxnId="{2D401BD2-A769-4D85-93E7-82B5C90F9EF9}">
      <dgm:prSet/>
      <dgm:spPr/>
      <dgm:t>
        <a:bodyPr/>
        <a:lstStyle/>
        <a:p>
          <a:endParaRPr lang="ru-RU"/>
        </a:p>
      </dgm:t>
    </dgm:pt>
    <dgm:pt modelId="{0C734409-A24F-440F-B0DE-DDDA0729FE8F}" type="sibTrans" cxnId="{2D401BD2-A769-4D85-93E7-82B5C90F9EF9}">
      <dgm:prSet/>
      <dgm:spPr/>
      <dgm:t>
        <a:bodyPr/>
        <a:lstStyle/>
        <a:p>
          <a:endParaRPr lang="ru-RU"/>
        </a:p>
      </dgm:t>
    </dgm:pt>
    <dgm:pt modelId="{2EDCCE76-3A55-4DB3-ABAA-8E41B5B038B6}" type="pres">
      <dgm:prSet presAssocID="{1D7C5CE6-57E9-4E12-A41A-9CAA731E7DCD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B3223CB-41C7-4F00-9603-45C5832C1D7B}" type="pres">
      <dgm:prSet presAssocID="{2FEC698F-B922-468C-AC88-FFB405958616}" presName="root" presStyleCnt="0">
        <dgm:presLayoutVars>
          <dgm:chMax/>
          <dgm:chPref/>
        </dgm:presLayoutVars>
      </dgm:prSet>
      <dgm:spPr/>
    </dgm:pt>
    <dgm:pt modelId="{7FD0B974-6068-478C-BE26-BCB4FC807B44}" type="pres">
      <dgm:prSet presAssocID="{2FEC698F-B922-468C-AC88-FFB405958616}" presName="rootComposite" presStyleCnt="0">
        <dgm:presLayoutVars/>
      </dgm:prSet>
      <dgm:spPr/>
    </dgm:pt>
    <dgm:pt modelId="{476C1AB0-4950-49CC-887A-DC8413DD7D08}" type="pres">
      <dgm:prSet presAssocID="{2FEC698F-B922-468C-AC88-FFB405958616}" presName="ParentAccent" presStyleLbl="alignNode1" presStyleIdx="0" presStyleCnt="2" custScaleX="105251" custScaleY="141440"/>
      <dgm:spPr/>
    </dgm:pt>
    <dgm:pt modelId="{E31FCBC9-D66C-4A24-9618-E04B88C7FB16}" type="pres">
      <dgm:prSet presAssocID="{2FEC698F-B922-468C-AC88-FFB405958616}" presName="ParentSmallAccent" presStyleLbl="fgAcc1" presStyleIdx="0" presStyleCnt="2"/>
      <dgm:spPr/>
    </dgm:pt>
    <dgm:pt modelId="{CEE5938F-0ED0-4E4D-A904-76CD70CF9C23}" type="pres">
      <dgm:prSet presAssocID="{2FEC698F-B922-468C-AC88-FFB405958616}" presName="Parent" presStyleLbl="revTx" presStyleIdx="0" presStyleCnt="8" custScaleX="93782" custScaleY="79764" custLinFactNeighborX="5376" custLinFactNeighborY="8309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BD0483-2636-4963-82A8-5637F5050A72}" type="pres">
      <dgm:prSet presAssocID="{2FEC698F-B922-468C-AC88-FFB405958616}" presName="childShape" presStyleCnt="0">
        <dgm:presLayoutVars>
          <dgm:chMax val="0"/>
          <dgm:chPref val="0"/>
        </dgm:presLayoutVars>
      </dgm:prSet>
      <dgm:spPr/>
    </dgm:pt>
    <dgm:pt modelId="{7FF625F6-78FA-4831-8052-189E1E3D8158}" type="pres">
      <dgm:prSet presAssocID="{757BFDE8-5E82-491A-B781-1B8C4481DB2D}" presName="childComposite" presStyleCnt="0">
        <dgm:presLayoutVars>
          <dgm:chMax val="0"/>
          <dgm:chPref val="0"/>
        </dgm:presLayoutVars>
      </dgm:prSet>
      <dgm:spPr/>
    </dgm:pt>
    <dgm:pt modelId="{1E09141A-76C0-41D9-9EEC-5CF95212FC3E}" type="pres">
      <dgm:prSet presAssocID="{757BFDE8-5E82-491A-B781-1B8C4481DB2D}" presName="ChildAccent" presStyleLbl="solidFgAcc1" presStyleIdx="0" presStyleCnt="6" custLinFactNeighborX="-19647"/>
      <dgm:spPr/>
    </dgm:pt>
    <dgm:pt modelId="{CD781349-FA4E-46AF-BFB0-BFA6010124ED}" type="pres">
      <dgm:prSet presAssocID="{757BFDE8-5E82-491A-B781-1B8C4481DB2D}" presName="Child" presStyleLbl="revTx" presStyleIdx="1" presStyleCnt="8" custScaleX="106890" custScaleY="109341" custLinFactNeighborX="7928" custLinFactNeighborY="50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9A1C6-92DC-4418-AE58-6239C433CF03}" type="pres">
      <dgm:prSet presAssocID="{6E147591-C7C4-4F1A-BCA6-804D33E12190}" presName="childComposite" presStyleCnt="0">
        <dgm:presLayoutVars>
          <dgm:chMax val="0"/>
          <dgm:chPref val="0"/>
        </dgm:presLayoutVars>
      </dgm:prSet>
      <dgm:spPr/>
    </dgm:pt>
    <dgm:pt modelId="{67AC674F-161C-4B0E-A0ED-2F6AB4AAE108}" type="pres">
      <dgm:prSet presAssocID="{6E147591-C7C4-4F1A-BCA6-804D33E12190}" presName="ChildAccent" presStyleLbl="solidFgAcc1" presStyleIdx="1" presStyleCnt="6"/>
      <dgm:spPr/>
    </dgm:pt>
    <dgm:pt modelId="{133A94B8-734A-41D8-BAE7-FC253707F2C6}" type="pres">
      <dgm:prSet presAssocID="{6E147591-C7C4-4F1A-BCA6-804D33E12190}" presName="Child" presStyleLbl="revTx" presStyleIdx="2" presStyleCnt="8" custScaleX="109442" custLinFactNeighborX="8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56599-7CDF-4104-B5E7-17762497F45E}" type="pres">
      <dgm:prSet presAssocID="{5E68046C-1293-4EA5-975C-D4C478F6BFF1}" presName="childComposite" presStyleCnt="0">
        <dgm:presLayoutVars>
          <dgm:chMax val="0"/>
          <dgm:chPref val="0"/>
        </dgm:presLayoutVars>
      </dgm:prSet>
      <dgm:spPr/>
    </dgm:pt>
    <dgm:pt modelId="{CFA76B2D-6654-4E6A-BD68-9C2A2E571DF8}" type="pres">
      <dgm:prSet presAssocID="{5E68046C-1293-4EA5-975C-D4C478F6BFF1}" presName="ChildAccent" presStyleLbl="solidFgAcc1" presStyleIdx="2" presStyleCnt="6" custLinFactNeighborX="-66800" custLinFactNeighborY="3930"/>
      <dgm:spPr/>
    </dgm:pt>
    <dgm:pt modelId="{5E9C5C07-3681-470C-948F-3B724BD7D706}" type="pres">
      <dgm:prSet presAssocID="{5E68046C-1293-4EA5-975C-D4C478F6BFF1}" presName="Child" presStyleLbl="revTx" presStyleIdx="3" presStyleCnt="8" custScaleX="99193" custScaleY="103805" custLinFactNeighborX="2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90F998-3983-4D9E-99DB-9F122835ED54}" type="pres">
      <dgm:prSet presAssocID="{9627AA95-4C51-487A-9FBB-FC5BACCBE81E}" presName="root" presStyleCnt="0">
        <dgm:presLayoutVars>
          <dgm:chMax/>
          <dgm:chPref/>
        </dgm:presLayoutVars>
      </dgm:prSet>
      <dgm:spPr/>
    </dgm:pt>
    <dgm:pt modelId="{B1BB7CEA-6A4A-4A97-BF95-A3CB9509E36F}" type="pres">
      <dgm:prSet presAssocID="{9627AA95-4C51-487A-9FBB-FC5BACCBE81E}" presName="rootComposite" presStyleCnt="0">
        <dgm:presLayoutVars/>
      </dgm:prSet>
      <dgm:spPr/>
    </dgm:pt>
    <dgm:pt modelId="{13E1F909-7251-4893-8B9B-0431ABDFCA5D}" type="pres">
      <dgm:prSet presAssocID="{9627AA95-4C51-487A-9FBB-FC5BACCBE81E}" presName="ParentAccent" presStyleLbl="alignNode1" presStyleIdx="1" presStyleCnt="2" custScaleX="97241" custScaleY="163609"/>
      <dgm:spPr/>
    </dgm:pt>
    <dgm:pt modelId="{778E1F41-9EF9-4218-B901-398D1BB633AC}" type="pres">
      <dgm:prSet presAssocID="{9627AA95-4C51-487A-9FBB-FC5BACCBE81E}" presName="ParentSmallAccent" presStyleLbl="fgAcc1" presStyleIdx="1" presStyleCnt="2"/>
      <dgm:spPr/>
    </dgm:pt>
    <dgm:pt modelId="{D07F0381-4D67-4C6B-9F4C-154B1F03737B}" type="pres">
      <dgm:prSet presAssocID="{9627AA95-4C51-487A-9FBB-FC5BACCBE81E}" presName="Parent" presStyleLbl="revTx" presStyleIdx="4" presStyleCnt="8" custScaleX="95246" custScaleY="89120" custLinFactNeighborX="4937" custLinFactNeighborY="7139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0D562-C754-4E58-9C65-01DFCD9B6466}" type="pres">
      <dgm:prSet presAssocID="{9627AA95-4C51-487A-9FBB-FC5BACCBE81E}" presName="childShape" presStyleCnt="0">
        <dgm:presLayoutVars>
          <dgm:chMax val="0"/>
          <dgm:chPref val="0"/>
        </dgm:presLayoutVars>
      </dgm:prSet>
      <dgm:spPr/>
    </dgm:pt>
    <dgm:pt modelId="{0D121EA5-3A5F-4359-B925-7AB5121EA265}" type="pres">
      <dgm:prSet presAssocID="{768E6E0A-A6D1-4562-9558-A78285A45460}" presName="childComposite" presStyleCnt="0">
        <dgm:presLayoutVars>
          <dgm:chMax val="0"/>
          <dgm:chPref val="0"/>
        </dgm:presLayoutVars>
      </dgm:prSet>
      <dgm:spPr/>
    </dgm:pt>
    <dgm:pt modelId="{40ABCF80-CF86-42CA-9067-C2E40FA7981E}" type="pres">
      <dgm:prSet presAssocID="{768E6E0A-A6D1-4562-9558-A78285A45460}" presName="ChildAccent" presStyleLbl="solidFgAcc1" presStyleIdx="3" presStyleCnt="6"/>
      <dgm:spPr/>
    </dgm:pt>
    <dgm:pt modelId="{ECCBA0E8-5787-418C-8D98-B9C0AA243054}" type="pres">
      <dgm:prSet presAssocID="{768E6E0A-A6D1-4562-9558-A78285A45460}" presName="Child" presStyleLbl="revTx" presStyleIdx="5" presStyleCnt="8" custScaleX="106893" custLinFactNeighborX="5277" custLinFactNeighborY="-33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1232D-F122-4E5B-8427-C64E1EA1006B}" type="pres">
      <dgm:prSet presAssocID="{6F8DEB14-A87A-4ECE-8971-0A99AFBDD02D}" presName="childComposite" presStyleCnt="0">
        <dgm:presLayoutVars>
          <dgm:chMax val="0"/>
          <dgm:chPref val="0"/>
        </dgm:presLayoutVars>
      </dgm:prSet>
      <dgm:spPr/>
    </dgm:pt>
    <dgm:pt modelId="{B0459F36-D07F-44BE-A4BA-2AC37395E1E9}" type="pres">
      <dgm:prSet presAssocID="{6F8DEB14-A87A-4ECE-8971-0A99AFBDD02D}" presName="ChildAccent" presStyleLbl="solidFgAcc1" presStyleIdx="4" presStyleCnt="6"/>
      <dgm:spPr/>
    </dgm:pt>
    <dgm:pt modelId="{534DD87F-D3CE-4EB8-B732-827DFB9702DE}" type="pres">
      <dgm:prSet presAssocID="{6F8DEB14-A87A-4ECE-8971-0A99AFBDD02D}" presName="Child" presStyleLbl="revTx" presStyleIdx="6" presStyleCnt="8" custScaleX="107262" custLinFactNeighborX="6335" custLinFactNeighborY="-22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E7985-22F4-4EAD-A4B3-C6E5C2AA37B2}" type="pres">
      <dgm:prSet presAssocID="{8CEA84CA-6E59-49AE-9BC0-869CCD218C70}" presName="childComposite" presStyleCnt="0">
        <dgm:presLayoutVars>
          <dgm:chMax val="0"/>
          <dgm:chPref val="0"/>
        </dgm:presLayoutVars>
      </dgm:prSet>
      <dgm:spPr/>
    </dgm:pt>
    <dgm:pt modelId="{B43353AB-2E35-4790-A3BA-9C0DBB4677BB}" type="pres">
      <dgm:prSet presAssocID="{8CEA84CA-6E59-49AE-9BC0-869CCD218C70}" presName="ChildAccent" presStyleLbl="solidFgAcc1" presStyleIdx="5" presStyleCnt="6" custLinFactNeighborX="-43462"/>
      <dgm:spPr/>
    </dgm:pt>
    <dgm:pt modelId="{8905AF45-EAD9-4603-89A7-D7E63EF045FC}" type="pres">
      <dgm:prSet presAssocID="{8CEA84CA-6E59-49AE-9BC0-869CCD218C70}" presName="Child" presStyleLbl="revTx" presStyleIdx="7" presStyleCnt="8" custScaleX="102186" custScaleY="166044" custLinFactNeighborX="-1047" custLinFactNeighborY="322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956B5C-0F02-483B-8802-D19DCEA77C5D}" srcId="{2FEC698F-B922-468C-AC88-FFB405958616}" destId="{5E68046C-1293-4EA5-975C-D4C478F6BFF1}" srcOrd="2" destOrd="0" parTransId="{CA904E3D-C462-45EC-A4D9-00B1214DE664}" sibTransId="{F69BD95F-3749-4D76-9D6A-1E612027E37A}"/>
    <dgm:cxn modelId="{332D7CAE-43FF-4A36-A83B-13E04D2F98F4}" srcId="{2FEC698F-B922-468C-AC88-FFB405958616}" destId="{757BFDE8-5E82-491A-B781-1B8C4481DB2D}" srcOrd="0" destOrd="0" parTransId="{E82859DD-D1F0-4111-A5F1-4011CA38725C}" sibTransId="{5DD8C7D4-61D0-4989-A8BD-43D5F1AC8AAB}"/>
    <dgm:cxn modelId="{EFFFA81D-89AB-4A8E-8E07-AA50D4551B53}" srcId="{1D7C5CE6-57E9-4E12-A41A-9CAA731E7DCD}" destId="{9627AA95-4C51-487A-9FBB-FC5BACCBE81E}" srcOrd="1" destOrd="0" parTransId="{0F67E8D9-D0A0-46E2-AEDF-D85581880E8A}" sibTransId="{A0563CF8-65D2-461F-B7C5-7F28D80880BE}"/>
    <dgm:cxn modelId="{8B70B3B2-3873-4EFB-8030-B67C382D94A1}" type="presOf" srcId="{8CEA84CA-6E59-49AE-9BC0-869CCD218C70}" destId="{8905AF45-EAD9-4603-89A7-D7E63EF045FC}" srcOrd="0" destOrd="0" presId="urn:microsoft.com/office/officeart/2008/layout/SquareAccentList"/>
    <dgm:cxn modelId="{E7121972-9A1D-4AF9-934D-74F87D939BBE}" srcId="{1D7C5CE6-57E9-4E12-A41A-9CAA731E7DCD}" destId="{2FEC698F-B922-468C-AC88-FFB405958616}" srcOrd="0" destOrd="0" parTransId="{A37029C5-349B-4F48-AFBD-8DB866AE0B41}" sibTransId="{3B7D8991-FADB-4735-8EBB-669C11DB692C}"/>
    <dgm:cxn modelId="{374E85B0-2AA3-4C16-9DD1-AC2BAE2BE836}" type="presOf" srcId="{768E6E0A-A6D1-4562-9558-A78285A45460}" destId="{ECCBA0E8-5787-418C-8D98-B9C0AA243054}" srcOrd="0" destOrd="0" presId="urn:microsoft.com/office/officeart/2008/layout/SquareAccentList"/>
    <dgm:cxn modelId="{7E6E6456-61BE-4953-BC08-2069FD08F459}" srcId="{9627AA95-4C51-487A-9FBB-FC5BACCBE81E}" destId="{6F8DEB14-A87A-4ECE-8971-0A99AFBDD02D}" srcOrd="1" destOrd="0" parTransId="{6C4AF03C-F0A0-4588-A971-7515C69712E3}" sibTransId="{C2C65807-2B0D-4DBD-8D6A-DCB85CEAD8FD}"/>
    <dgm:cxn modelId="{C845ED38-CB7C-438E-8B0F-C5616CBA79E9}" type="presOf" srcId="{757BFDE8-5E82-491A-B781-1B8C4481DB2D}" destId="{CD781349-FA4E-46AF-BFB0-BFA6010124ED}" srcOrd="0" destOrd="0" presId="urn:microsoft.com/office/officeart/2008/layout/SquareAccentList"/>
    <dgm:cxn modelId="{6F7911FD-150C-451C-92F1-F1D91889B407}" type="presOf" srcId="{9627AA95-4C51-487A-9FBB-FC5BACCBE81E}" destId="{D07F0381-4D67-4C6B-9F4C-154B1F03737B}" srcOrd="0" destOrd="0" presId="urn:microsoft.com/office/officeart/2008/layout/SquareAccentList"/>
    <dgm:cxn modelId="{8EAAA3C6-8B40-4231-8D6E-188081697A29}" type="presOf" srcId="{2FEC698F-B922-468C-AC88-FFB405958616}" destId="{CEE5938F-0ED0-4E4D-A904-76CD70CF9C23}" srcOrd="0" destOrd="0" presId="urn:microsoft.com/office/officeart/2008/layout/SquareAccentList"/>
    <dgm:cxn modelId="{218F559D-BC42-4E8A-880D-0D4A2E653CC2}" type="presOf" srcId="{1D7C5CE6-57E9-4E12-A41A-9CAA731E7DCD}" destId="{2EDCCE76-3A55-4DB3-ABAA-8E41B5B038B6}" srcOrd="0" destOrd="0" presId="urn:microsoft.com/office/officeart/2008/layout/SquareAccentList"/>
    <dgm:cxn modelId="{C14220CB-B3EA-4465-B29A-909174F05694}" srcId="{9627AA95-4C51-487A-9FBB-FC5BACCBE81E}" destId="{768E6E0A-A6D1-4562-9558-A78285A45460}" srcOrd="0" destOrd="0" parTransId="{610E5716-9933-431D-AFE9-B71BB16B67DD}" sibTransId="{11DDB7FE-44B4-4773-8A48-9EBFF5051B1A}"/>
    <dgm:cxn modelId="{2D401BD2-A769-4D85-93E7-82B5C90F9EF9}" srcId="{9627AA95-4C51-487A-9FBB-FC5BACCBE81E}" destId="{8CEA84CA-6E59-49AE-9BC0-869CCD218C70}" srcOrd="2" destOrd="0" parTransId="{A204FC5A-0F7D-4CBA-A271-347305FB1910}" sibTransId="{0C734409-A24F-440F-B0DE-DDDA0729FE8F}"/>
    <dgm:cxn modelId="{4073C299-F00B-4CB9-B704-F4FB20F9EF9D}" type="presOf" srcId="{5E68046C-1293-4EA5-975C-D4C478F6BFF1}" destId="{5E9C5C07-3681-470C-948F-3B724BD7D706}" srcOrd="0" destOrd="0" presId="urn:microsoft.com/office/officeart/2008/layout/SquareAccentList"/>
    <dgm:cxn modelId="{32727DFB-32D3-498C-8C04-E2C0BFDDF33C}" type="presOf" srcId="{6F8DEB14-A87A-4ECE-8971-0A99AFBDD02D}" destId="{534DD87F-D3CE-4EB8-B732-827DFB9702DE}" srcOrd="0" destOrd="0" presId="urn:microsoft.com/office/officeart/2008/layout/SquareAccentList"/>
    <dgm:cxn modelId="{42698C7D-FDA5-4ADE-B428-41AB36F25746}" srcId="{2FEC698F-B922-468C-AC88-FFB405958616}" destId="{6E147591-C7C4-4F1A-BCA6-804D33E12190}" srcOrd="1" destOrd="0" parTransId="{8CF4A69F-579F-404A-8737-E8971E7F466E}" sibTransId="{84E1E597-9233-4FE1-B49D-A3C24093EB73}"/>
    <dgm:cxn modelId="{2B43CE9D-8D16-40C6-9842-BAFA4B94875A}" type="presOf" srcId="{6E147591-C7C4-4F1A-BCA6-804D33E12190}" destId="{133A94B8-734A-41D8-BAE7-FC253707F2C6}" srcOrd="0" destOrd="0" presId="urn:microsoft.com/office/officeart/2008/layout/SquareAccentList"/>
    <dgm:cxn modelId="{69A98E85-EE8E-4B79-BBD7-01415426EEBB}" type="presParOf" srcId="{2EDCCE76-3A55-4DB3-ABAA-8E41B5B038B6}" destId="{AB3223CB-41C7-4F00-9603-45C5832C1D7B}" srcOrd="0" destOrd="0" presId="urn:microsoft.com/office/officeart/2008/layout/SquareAccentList"/>
    <dgm:cxn modelId="{5CFC9723-65EB-45BD-9D28-C6CFFDED887B}" type="presParOf" srcId="{AB3223CB-41C7-4F00-9603-45C5832C1D7B}" destId="{7FD0B974-6068-478C-BE26-BCB4FC807B44}" srcOrd="0" destOrd="0" presId="urn:microsoft.com/office/officeart/2008/layout/SquareAccentList"/>
    <dgm:cxn modelId="{66D69941-E79C-47BB-87CD-5C274B225FE7}" type="presParOf" srcId="{7FD0B974-6068-478C-BE26-BCB4FC807B44}" destId="{476C1AB0-4950-49CC-887A-DC8413DD7D08}" srcOrd="0" destOrd="0" presId="urn:microsoft.com/office/officeart/2008/layout/SquareAccentList"/>
    <dgm:cxn modelId="{75287A32-8F3D-44B3-87BC-3C236676FD1F}" type="presParOf" srcId="{7FD0B974-6068-478C-BE26-BCB4FC807B44}" destId="{E31FCBC9-D66C-4A24-9618-E04B88C7FB16}" srcOrd="1" destOrd="0" presId="urn:microsoft.com/office/officeart/2008/layout/SquareAccentList"/>
    <dgm:cxn modelId="{7BA0BFC8-FF15-4D96-98F7-1134B4647B0F}" type="presParOf" srcId="{7FD0B974-6068-478C-BE26-BCB4FC807B44}" destId="{CEE5938F-0ED0-4E4D-A904-76CD70CF9C23}" srcOrd="2" destOrd="0" presId="urn:microsoft.com/office/officeart/2008/layout/SquareAccentList"/>
    <dgm:cxn modelId="{1F00B326-23CC-45E2-A72F-FAB5D657F4C3}" type="presParOf" srcId="{AB3223CB-41C7-4F00-9603-45C5832C1D7B}" destId="{5DBD0483-2636-4963-82A8-5637F5050A72}" srcOrd="1" destOrd="0" presId="urn:microsoft.com/office/officeart/2008/layout/SquareAccentList"/>
    <dgm:cxn modelId="{B15A005A-E851-4D1C-A4CC-4645E2C677F7}" type="presParOf" srcId="{5DBD0483-2636-4963-82A8-5637F5050A72}" destId="{7FF625F6-78FA-4831-8052-189E1E3D8158}" srcOrd="0" destOrd="0" presId="urn:microsoft.com/office/officeart/2008/layout/SquareAccentList"/>
    <dgm:cxn modelId="{F22FCEF1-90BB-433C-BEF6-E7B95BABF7AB}" type="presParOf" srcId="{7FF625F6-78FA-4831-8052-189E1E3D8158}" destId="{1E09141A-76C0-41D9-9EEC-5CF95212FC3E}" srcOrd="0" destOrd="0" presId="urn:microsoft.com/office/officeart/2008/layout/SquareAccentList"/>
    <dgm:cxn modelId="{82085EBE-183B-4A59-8C2F-4CAE0FF47546}" type="presParOf" srcId="{7FF625F6-78FA-4831-8052-189E1E3D8158}" destId="{CD781349-FA4E-46AF-BFB0-BFA6010124ED}" srcOrd="1" destOrd="0" presId="urn:microsoft.com/office/officeart/2008/layout/SquareAccentList"/>
    <dgm:cxn modelId="{4D81F800-6FDD-44F2-8A33-E53FAC8D3572}" type="presParOf" srcId="{5DBD0483-2636-4963-82A8-5637F5050A72}" destId="{8689A1C6-92DC-4418-AE58-6239C433CF03}" srcOrd="1" destOrd="0" presId="urn:microsoft.com/office/officeart/2008/layout/SquareAccentList"/>
    <dgm:cxn modelId="{B9401854-B12D-4BC0-BC64-89D19DF83B23}" type="presParOf" srcId="{8689A1C6-92DC-4418-AE58-6239C433CF03}" destId="{67AC674F-161C-4B0E-A0ED-2F6AB4AAE108}" srcOrd="0" destOrd="0" presId="urn:microsoft.com/office/officeart/2008/layout/SquareAccentList"/>
    <dgm:cxn modelId="{CF0F6460-49CC-4A55-AADC-0CA963DD6EBC}" type="presParOf" srcId="{8689A1C6-92DC-4418-AE58-6239C433CF03}" destId="{133A94B8-734A-41D8-BAE7-FC253707F2C6}" srcOrd="1" destOrd="0" presId="urn:microsoft.com/office/officeart/2008/layout/SquareAccentList"/>
    <dgm:cxn modelId="{A8A0211C-D792-41DA-9BF3-4941AEB404CD}" type="presParOf" srcId="{5DBD0483-2636-4963-82A8-5637F5050A72}" destId="{9D956599-7CDF-4104-B5E7-17762497F45E}" srcOrd="2" destOrd="0" presId="urn:microsoft.com/office/officeart/2008/layout/SquareAccentList"/>
    <dgm:cxn modelId="{D6BB4C14-61C9-4784-A0AA-D357A83D5FA8}" type="presParOf" srcId="{9D956599-7CDF-4104-B5E7-17762497F45E}" destId="{CFA76B2D-6654-4E6A-BD68-9C2A2E571DF8}" srcOrd="0" destOrd="0" presId="urn:microsoft.com/office/officeart/2008/layout/SquareAccentList"/>
    <dgm:cxn modelId="{82906A5E-5CD3-4C9A-BEFF-E31F5310E6CB}" type="presParOf" srcId="{9D956599-7CDF-4104-B5E7-17762497F45E}" destId="{5E9C5C07-3681-470C-948F-3B724BD7D706}" srcOrd="1" destOrd="0" presId="urn:microsoft.com/office/officeart/2008/layout/SquareAccentList"/>
    <dgm:cxn modelId="{BECCBA07-C1C2-4D2D-AF01-ABAE0FCF5A52}" type="presParOf" srcId="{2EDCCE76-3A55-4DB3-ABAA-8E41B5B038B6}" destId="{D190F998-3983-4D9E-99DB-9F122835ED54}" srcOrd="1" destOrd="0" presId="urn:microsoft.com/office/officeart/2008/layout/SquareAccentList"/>
    <dgm:cxn modelId="{68C686F2-B46E-4F54-913D-79F0FD120FAB}" type="presParOf" srcId="{D190F998-3983-4D9E-99DB-9F122835ED54}" destId="{B1BB7CEA-6A4A-4A97-BF95-A3CB9509E36F}" srcOrd="0" destOrd="0" presId="urn:microsoft.com/office/officeart/2008/layout/SquareAccentList"/>
    <dgm:cxn modelId="{0A2C5BF7-7675-47C0-B678-D93DC762AB2B}" type="presParOf" srcId="{B1BB7CEA-6A4A-4A97-BF95-A3CB9509E36F}" destId="{13E1F909-7251-4893-8B9B-0431ABDFCA5D}" srcOrd="0" destOrd="0" presId="urn:microsoft.com/office/officeart/2008/layout/SquareAccentList"/>
    <dgm:cxn modelId="{3ABAB00E-4047-4AE5-9F91-147C487A590D}" type="presParOf" srcId="{B1BB7CEA-6A4A-4A97-BF95-A3CB9509E36F}" destId="{778E1F41-9EF9-4218-B901-398D1BB633AC}" srcOrd="1" destOrd="0" presId="urn:microsoft.com/office/officeart/2008/layout/SquareAccentList"/>
    <dgm:cxn modelId="{241735A2-CD8F-4F62-B47C-EF2C34BFED45}" type="presParOf" srcId="{B1BB7CEA-6A4A-4A97-BF95-A3CB9509E36F}" destId="{D07F0381-4D67-4C6B-9F4C-154B1F03737B}" srcOrd="2" destOrd="0" presId="urn:microsoft.com/office/officeart/2008/layout/SquareAccentList"/>
    <dgm:cxn modelId="{7F5A3233-C0FD-4A4F-9783-05C46EE80974}" type="presParOf" srcId="{D190F998-3983-4D9E-99DB-9F122835ED54}" destId="{3140D562-C754-4E58-9C65-01DFCD9B6466}" srcOrd="1" destOrd="0" presId="urn:microsoft.com/office/officeart/2008/layout/SquareAccentList"/>
    <dgm:cxn modelId="{761948F5-9992-4665-ABB7-F19059898EF9}" type="presParOf" srcId="{3140D562-C754-4E58-9C65-01DFCD9B6466}" destId="{0D121EA5-3A5F-4359-B925-7AB5121EA265}" srcOrd="0" destOrd="0" presId="urn:microsoft.com/office/officeart/2008/layout/SquareAccentList"/>
    <dgm:cxn modelId="{2235E495-7526-413D-81C9-E09F8EC7A33A}" type="presParOf" srcId="{0D121EA5-3A5F-4359-B925-7AB5121EA265}" destId="{40ABCF80-CF86-42CA-9067-C2E40FA7981E}" srcOrd="0" destOrd="0" presId="urn:microsoft.com/office/officeart/2008/layout/SquareAccentList"/>
    <dgm:cxn modelId="{6BC553F0-B19B-439F-A77B-EF89096AB7A8}" type="presParOf" srcId="{0D121EA5-3A5F-4359-B925-7AB5121EA265}" destId="{ECCBA0E8-5787-418C-8D98-B9C0AA243054}" srcOrd="1" destOrd="0" presId="urn:microsoft.com/office/officeart/2008/layout/SquareAccentList"/>
    <dgm:cxn modelId="{430A8656-2033-4712-A232-F4EE107F58C1}" type="presParOf" srcId="{3140D562-C754-4E58-9C65-01DFCD9B6466}" destId="{6F91232D-F122-4E5B-8427-C64E1EA1006B}" srcOrd="1" destOrd="0" presId="urn:microsoft.com/office/officeart/2008/layout/SquareAccentList"/>
    <dgm:cxn modelId="{C82A1000-9053-4694-98BC-6BF28709C12B}" type="presParOf" srcId="{6F91232D-F122-4E5B-8427-C64E1EA1006B}" destId="{B0459F36-D07F-44BE-A4BA-2AC37395E1E9}" srcOrd="0" destOrd="0" presId="urn:microsoft.com/office/officeart/2008/layout/SquareAccentList"/>
    <dgm:cxn modelId="{FDC622E4-759B-4CC6-8E87-C7DB2BE58A7D}" type="presParOf" srcId="{6F91232D-F122-4E5B-8427-C64E1EA1006B}" destId="{534DD87F-D3CE-4EB8-B732-827DFB9702DE}" srcOrd="1" destOrd="0" presId="urn:microsoft.com/office/officeart/2008/layout/SquareAccentList"/>
    <dgm:cxn modelId="{9856C934-DAAB-4B27-9BA8-D6FE6628033D}" type="presParOf" srcId="{3140D562-C754-4E58-9C65-01DFCD9B6466}" destId="{E8CE7985-22F4-4EAD-A4B3-C6E5C2AA37B2}" srcOrd="2" destOrd="0" presId="urn:microsoft.com/office/officeart/2008/layout/SquareAccentList"/>
    <dgm:cxn modelId="{2B61C7BA-9B0A-48EC-95C5-39CA865A3B1D}" type="presParOf" srcId="{E8CE7985-22F4-4EAD-A4B3-C6E5C2AA37B2}" destId="{B43353AB-2E35-4790-A3BA-9C0DBB4677BB}" srcOrd="0" destOrd="0" presId="urn:microsoft.com/office/officeart/2008/layout/SquareAccentList"/>
    <dgm:cxn modelId="{49FFB8C2-C2EE-4841-B990-9FACDAED23E5}" type="presParOf" srcId="{E8CE7985-22F4-4EAD-A4B3-C6E5C2AA37B2}" destId="{8905AF45-EAD9-4603-89A7-D7E63EF045F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C1AB0-4950-49CC-887A-DC8413DD7D08}">
      <dsp:nvSpPr>
        <dsp:cNvPr id="0" name=""/>
        <dsp:cNvSpPr/>
      </dsp:nvSpPr>
      <dsp:spPr>
        <a:xfrm>
          <a:off x="889537" y="744823"/>
          <a:ext cx="4734377" cy="748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FCBC9-D66C-4A24-9618-E04B88C7FB16}">
      <dsp:nvSpPr>
        <dsp:cNvPr id="0" name=""/>
        <dsp:cNvSpPr/>
      </dsp:nvSpPr>
      <dsp:spPr>
        <a:xfrm>
          <a:off x="1007637" y="1053218"/>
          <a:ext cx="330452" cy="3304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E5938F-0ED0-4E4D-A904-76CD70CF9C23}">
      <dsp:nvSpPr>
        <dsp:cNvPr id="0" name=""/>
        <dsp:cNvSpPr/>
      </dsp:nvSpPr>
      <dsp:spPr>
        <a:xfrm>
          <a:off x="1389307" y="789989"/>
          <a:ext cx="4218481" cy="758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/>
            <a:t>Теріс</a:t>
          </a:r>
          <a:r>
            <a:rPr lang="en-US" sz="4500" b="1" kern="1200" dirty="0" smtClean="0"/>
            <a:t> </a:t>
          </a:r>
          <a:r>
            <a:rPr lang="en-US" sz="4500" b="1" kern="1200" dirty="0" err="1" smtClean="0"/>
            <a:t>факторлар</a:t>
          </a:r>
          <a:endParaRPr lang="ru-RU" sz="4500" kern="1200" dirty="0"/>
        </a:p>
      </dsp:txBody>
      <dsp:txXfrm>
        <a:off x="1389307" y="789989"/>
        <a:ext cx="4218481" cy="758285"/>
      </dsp:txXfrm>
    </dsp:sp>
    <dsp:sp modelId="{1E09141A-76C0-41D9-9EEC-5CF95212FC3E}">
      <dsp:nvSpPr>
        <dsp:cNvPr id="0" name=""/>
        <dsp:cNvSpPr/>
      </dsp:nvSpPr>
      <dsp:spPr>
        <a:xfrm>
          <a:off x="877994" y="1969117"/>
          <a:ext cx="330444" cy="3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781349-FA4E-46AF-BFB0-BFA6010124ED}">
      <dsp:nvSpPr>
        <dsp:cNvPr id="0" name=""/>
        <dsp:cNvSpPr/>
      </dsp:nvSpPr>
      <dsp:spPr>
        <a:xfrm>
          <a:off x="1445326" y="1752183"/>
          <a:ext cx="4471535" cy="842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ұсақ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ішкі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факторлардың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пайда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болуы</a:t>
          </a:r>
          <a:r>
            <a:rPr lang="en-US" sz="1600" kern="1200" dirty="0" smtClean="0"/>
            <a:t>;</a:t>
          </a:r>
          <a:endParaRPr lang="ru-RU" sz="1600" kern="1200" dirty="0"/>
        </a:p>
      </dsp:txBody>
      <dsp:txXfrm>
        <a:off x="1445326" y="1752183"/>
        <a:ext cx="4471535" cy="842217"/>
      </dsp:txXfrm>
    </dsp:sp>
    <dsp:sp modelId="{67AC674F-161C-4B0E-A0ED-2F6AB4AAE108}">
      <dsp:nvSpPr>
        <dsp:cNvPr id="0" name=""/>
        <dsp:cNvSpPr/>
      </dsp:nvSpPr>
      <dsp:spPr>
        <a:xfrm>
          <a:off x="889537" y="2775359"/>
          <a:ext cx="330444" cy="3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A94B8-734A-41D8-BAE7-FC253707F2C6}">
      <dsp:nvSpPr>
        <dsp:cNvPr id="0" name=""/>
        <dsp:cNvSpPr/>
      </dsp:nvSpPr>
      <dsp:spPr>
        <a:xfrm>
          <a:off x="1367140" y="2555448"/>
          <a:ext cx="4578293" cy="770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жеке</a:t>
          </a:r>
          <a:r>
            <a:rPr lang="ru-RU" sz="1800" kern="1200" dirty="0" smtClean="0"/>
            <a:t> топ </a:t>
          </a:r>
          <a:r>
            <a:rPr lang="ru-RU" sz="1800" kern="1200" dirty="0" err="1" smtClean="0"/>
            <a:t>мүшелері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арасындаалдын</a:t>
          </a:r>
          <a:r>
            <a:rPr lang="ru-RU" sz="1800" kern="1200" dirty="0" smtClean="0"/>
            <a:t> ала </a:t>
          </a:r>
          <a:r>
            <a:rPr lang="ru-RU" sz="1800" kern="1200" dirty="0" err="1" smtClean="0"/>
            <a:t>танысуы</a:t>
          </a:r>
          <a:r>
            <a:rPr lang="ru-RU" sz="700" kern="1200" dirty="0" smtClean="0"/>
            <a:t>;</a:t>
          </a:r>
          <a:endParaRPr lang="ru-RU" sz="700" kern="1200" dirty="0"/>
        </a:p>
      </dsp:txBody>
      <dsp:txXfrm>
        <a:off x="1367140" y="2555448"/>
        <a:ext cx="4578293" cy="770266"/>
      </dsp:txXfrm>
    </dsp:sp>
    <dsp:sp modelId="{CFA76B2D-6654-4E6A-BD68-9C2A2E571DF8}">
      <dsp:nvSpPr>
        <dsp:cNvPr id="0" name=""/>
        <dsp:cNvSpPr/>
      </dsp:nvSpPr>
      <dsp:spPr>
        <a:xfrm>
          <a:off x="883174" y="3573266"/>
          <a:ext cx="330444" cy="3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C5C07-3681-470C-948F-3B724BD7D706}">
      <dsp:nvSpPr>
        <dsp:cNvPr id="0" name=""/>
        <dsp:cNvSpPr/>
      </dsp:nvSpPr>
      <dsp:spPr>
        <a:xfrm>
          <a:off x="1445326" y="3325715"/>
          <a:ext cx="4149546" cy="799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жетекші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жағынан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басқара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алмаушылық</a:t>
          </a:r>
          <a:r>
            <a:rPr lang="en-US" sz="1600" kern="1200" dirty="0" smtClean="0"/>
            <a:t>;</a:t>
          </a: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бірыңғай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мақсаттың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жоқ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болу</a:t>
          </a:r>
          <a:r>
            <a:rPr lang="en-US" sz="1600" kern="1200" dirty="0" smtClean="0"/>
            <a:t>.</a:t>
          </a:r>
          <a:endParaRPr lang="ru-RU" sz="1600" kern="1200" dirty="0"/>
        </a:p>
      </dsp:txBody>
      <dsp:txXfrm>
        <a:off x="1445326" y="3325715"/>
        <a:ext cx="4149546" cy="799575"/>
      </dsp:txXfrm>
    </dsp:sp>
    <dsp:sp modelId="{13E1F909-7251-4893-8B9B-0431ABDFCA5D}">
      <dsp:nvSpPr>
        <dsp:cNvPr id="0" name=""/>
        <dsp:cNvSpPr/>
      </dsp:nvSpPr>
      <dsp:spPr>
        <a:xfrm>
          <a:off x="5910876" y="730636"/>
          <a:ext cx="4374073" cy="865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E1F41-9EF9-4218-B901-398D1BB633AC}">
      <dsp:nvSpPr>
        <dsp:cNvPr id="0" name=""/>
        <dsp:cNvSpPr/>
      </dsp:nvSpPr>
      <dsp:spPr>
        <a:xfrm>
          <a:off x="5848824" y="1097690"/>
          <a:ext cx="330452" cy="3304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F0381-4D67-4C6B-9F4C-154B1F03737B}">
      <dsp:nvSpPr>
        <dsp:cNvPr id="0" name=""/>
        <dsp:cNvSpPr/>
      </dsp:nvSpPr>
      <dsp:spPr>
        <a:xfrm>
          <a:off x="6177820" y="678753"/>
          <a:ext cx="4284335" cy="847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/>
            <a:t>Оң</a:t>
          </a:r>
          <a:r>
            <a:rPr lang="en-US" sz="4500" b="1" kern="1200" dirty="0" smtClean="0"/>
            <a:t> </a:t>
          </a:r>
          <a:r>
            <a:rPr lang="en-US" sz="4500" b="1" kern="1200" dirty="0" err="1" smtClean="0"/>
            <a:t>факторлар</a:t>
          </a:r>
          <a:endParaRPr lang="ru-RU" sz="4500" kern="1200" dirty="0"/>
        </a:p>
      </dsp:txBody>
      <dsp:txXfrm>
        <a:off x="6177820" y="678753"/>
        <a:ext cx="4284335" cy="847229"/>
      </dsp:txXfrm>
    </dsp:sp>
    <dsp:sp modelId="{40ABCF80-CF86-42CA-9067-C2E40FA7981E}">
      <dsp:nvSpPr>
        <dsp:cNvPr id="0" name=""/>
        <dsp:cNvSpPr/>
      </dsp:nvSpPr>
      <dsp:spPr>
        <a:xfrm>
          <a:off x="5856542" y="2036273"/>
          <a:ext cx="330444" cy="3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CBA0E8-5787-418C-8D98-B9C0AA243054}">
      <dsp:nvSpPr>
        <dsp:cNvPr id="0" name=""/>
        <dsp:cNvSpPr/>
      </dsp:nvSpPr>
      <dsp:spPr>
        <a:xfrm>
          <a:off x="6247990" y="1790396"/>
          <a:ext cx="4471661" cy="770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қатысушылардың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қызығушылықтарының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көз-қарастарының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және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құндылықтарының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сәйкес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келуі</a:t>
          </a:r>
          <a:r>
            <a:rPr lang="en-US" sz="1400" kern="1200" dirty="0" smtClean="0"/>
            <a:t>;</a:t>
          </a:r>
          <a:endParaRPr lang="ru-RU" sz="1400" kern="1200" dirty="0"/>
        </a:p>
      </dsp:txBody>
      <dsp:txXfrm>
        <a:off x="6247990" y="1790396"/>
        <a:ext cx="4471661" cy="770266"/>
      </dsp:txXfrm>
    </dsp:sp>
    <dsp:sp modelId="{B0459F36-D07F-44BE-A4BA-2AC37395E1E9}">
      <dsp:nvSpPr>
        <dsp:cNvPr id="0" name=""/>
        <dsp:cNvSpPr/>
      </dsp:nvSpPr>
      <dsp:spPr>
        <a:xfrm>
          <a:off x="5848824" y="2806539"/>
          <a:ext cx="330444" cy="3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DD87F-D3CE-4EB8-B732-827DFB9702DE}">
      <dsp:nvSpPr>
        <dsp:cNvPr id="0" name=""/>
        <dsp:cNvSpPr/>
      </dsp:nvSpPr>
      <dsp:spPr>
        <a:xfrm>
          <a:off x="6276813" y="2569290"/>
          <a:ext cx="4487097" cy="770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құрамның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жеткілікті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гомогенді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деңгейі</a:t>
          </a:r>
          <a:r>
            <a:rPr lang="en-US" sz="1400" kern="1200" dirty="0" smtClean="0"/>
            <a:t>;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психологиялық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қауіпсіздік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атмосферасы</a:t>
          </a:r>
          <a:r>
            <a:rPr lang="en-US" sz="1400" kern="1200" dirty="0" smtClean="0"/>
            <a:t>;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белсенді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біріккен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іс-әрекет</a:t>
          </a:r>
          <a:r>
            <a:rPr lang="en-US" sz="1400" kern="1200" dirty="0" smtClean="0"/>
            <a:t>;</a:t>
          </a:r>
          <a:endParaRPr lang="ru-RU" sz="1400" kern="1200" dirty="0"/>
        </a:p>
      </dsp:txBody>
      <dsp:txXfrm>
        <a:off x="6276813" y="2569290"/>
        <a:ext cx="4487097" cy="770266"/>
      </dsp:txXfrm>
    </dsp:sp>
    <dsp:sp modelId="{B43353AB-2E35-4790-A3BA-9C0DBB4677BB}">
      <dsp:nvSpPr>
        <dsp:cNvPr id="0" name=""/>
        <dsp:cNvSpPr/>
      </dsp:nvSpPr>
      <dsp:spPr>
        <a:xfrm>
          <a:off x="5811378" y="3831163"/>
          <a:ext cx="330444" cy="3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5AF45-EAD9-4603-89A7-D7E63EF045FC}">
      <dsp:nvSpPr>
        <dsp:cNvPr id="0" name=""/>
        <dsp:cNvSpPr/>
      </dsp:nvSpPr>
      <dsp:spPr>
        <a:xfrm>
          <a:off x="6180346" y="3362290"/>
          <a:ext cx="4274753" cy="1278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үлгі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ретінде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жетекшінің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тартымдылығы</a:t>
          </a:r>
          <a:r>
            <a:rPr lang="en-US" sz="1400" kern="1200" dirty="0" smtClean="0"/>
            <a:t>;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жетекшінің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білікті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жұмысы</a:t>
          </a:r>
          <a:r>
            <a:rPr lang="en-US" sz="1400" kern="1200" dirty="0" smtClean="0"/>
            <a:t>;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бақталасушы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топтардың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болуы</a:t>
          </a:r>
          <a:r>
            <a:rPr lang="en-US" sz="1400" kern="1200" dirty="0" smtClean="0"/>
            <a:t>;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топқа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оппозиционердің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қатысуы</a:t>
          </a:r>
          <a:r>
            <a:rPr lang="en-US" sz="1400" kern="1200" dirty="0" smtClean="0"/>
            <a:t>.</a:t>
          </a:r>
          <a:endParaRPr lang="ru-RU" sz="1400" kern="1200" dirty="0"/>
        </a:p>
      </dsp:txBody>
      <dsp:txXfrm>
        <a:off x="6180346" y="3362290"/>
        <a:ext cx="4274753" cy="1278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58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09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3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55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0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39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06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89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3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31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75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E10F-1EBE-4A3E-9193-1635D96BBAA8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583F42D-0574-4331-A879-937FF066863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86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ерекшеліктері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28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1" y="522196"/>
            <a:ext cx="10625363" cy="1493536"/>
          </a:xfrm>
        </p:spPr>
        <p:txBody>
          <a:bodyPr>
            <a:noAutofit/>
          </a:bodyPr>
          <a:lstStyle/>
          <a:p>
            <a:r>
              <a:rPr lang="ru-RU" sz="4000" dirty="0" err="1"/>
              <a:t>Тренингтік</a:t>
            </a:r>
            <a:r>
              <a:rPr lang="ru-RU" sz="4000" dirty="0"/>
              <a:t> </a:t>
            </a:r>
            <a:r>
              <a:rPr lang="ru-RU" sz="4000" dirty="0" err="1"/>
              <a:t>топтың</a:t>
            </a:r>
            <a:r>
              <a:rPr lang="ru-RU" sz="4000" dirty="0"/>
              <a:t> </a:t>
            </a:r>
            <a:r>
              <a:rPr lang="ru-RU" sz="4000" dirty="0" err="1"/>
              <a:t>жұмысы</a:t>
            </a:r>
            <a:r>
              <a:rPr lang="ru-RU" sz="4000" dirty="0"/>
              <a:t> </a:t>
            </a:r>
            <a:r>
              <a:rPr lang="ru-RU" sz="4000" dirty="0" err="1"/>
              <a:t>өзіңе</a:t>
            </a:r>
            <a:r>
              <a:rPr lang="ru-RU" sz="4000" dirty="0"/>
              <a:t> </a:t>
            </a:r>
            <a:r>
              <a:rPr lang="ru-RU" sz="4000" dirty="0" err="1"/>
              <a:t>тән</a:t>
            </a:r>
            <a:r>
              <a:rPr lang="ru-RU" sz="4000" dirty="0"/>
              <a:t> </a:t>
            </a:r>
            <a:r>
              <a:rPr lang="ru-RU" sz="4000" dirty="0" err="1"/>
              <a:t>бірқатар</a:t>
            </a:r>
            <a:r>
              <a:rPr lang="ru-RU" sz="4000" dirty="0"/>
              <a:t> </a:t>
            </a:r>
            <a:r>
              <a:rPr lang="ru-RU" sz="4000" dirty="0" err="1"/>
              <a:t>принциптермен</a:t>
            </a:r>
            <a:r>
              <a:rPr lang="ru-RU" sz="4000" dirty="0"/>
              <a:t> </a:t>
            </a:r>
            <a:r>
              <a:rPr lang="ru-RU" sz="4000" dirty="0" err="1"/>
              <a:t>ерекшеленеді</a:t>
            </a:r>
            <a:r>
              <a:rPr lang="ru-RU" sz="40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3200" dirty="0" err="1" smtClean="0"/>
              <a:t>Белсенділік</a:t>
            </a:r>
            <a:r>
              <a:rPr lang="ru-RU" sz="3200" dirty="0" smtClean="0"/>
              <a:t> </a:t>
            </a:r>
            <a:r>
              <a:rPr lang="ru-RU" sz="3200" dirty="0" err="1" smtClean="0"/>
              <a:t>ұстанымы</a:t>
            </a:r>
            <a:endParaRPr lang="ru-RU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3200" dirty="0" err="1"/>
              <a:t>Зерттеулік</a:t>
            </a:r>
            <a:r>
              <a:rPr lang="ru-RU" sz="3200" dirty="0"/>
              <a:t> (</a:t>
            </a:r>
            <a:r>
              <a:rPr lang="ru-RU" sz="3200" dirty="0" err="1"/>
              <a:t>шығармашылық</a:t>
            </a:r>
            <a:r>
              <a:rPr lang="ru-RU" sz="3200" dirty="0"/>
              <a:t>) </a:t>
            </a:r>
            <a:r>
              <a:rPr lang="ru-RU" sz="3200" dirty="0" err="1" smtClean="0"/>
              <a:t>ұстанымы</a:t>
            </a:r>
            <a:endParaRPr lang="ru-RU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3200" dirty="0" err="1"/>
              <a:t>Мінез-құлықты</a:t>
            </a:r>
            <a:r>
              <a:rPr lang="ru-RU" sz="3200" dirty="0"/>
              <a:t> </a:t>
            </a:r>
            <a:r>
              <a:rPr lang="ru-RU" sz="3200" dirty="0" err="1"/>
              <a:t>нысаналау</a:t>
            </a:r>
            <a:r>
              <a:rPr lang="ru-RU" sz="3200" dirty="0"/>
              <a:t> (</a:t>
            </a:r>
            <a:r>
              <a:rPr lang="ru-RU" sz="3200" dirty="0" err="1"/>
              <a:t>түсіну</a:t>
            </a:r>
            <a:r>
              <a:rPr lang="ru-RU" sz="3200" dirty="0"/>
              <a:t>) </a:t>
            </a:r>
            <a:r>
              <a:rPr lang="ru-RU" sz="3200" dirty="0" err="1" smtClean="0"/>
              <a:t>ұстанымы</a:t>
            </a:r>
            <a:endParaRPr lang="ru-RU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3200" dirty="0" err="1"/>
              <a:t>Әріптестік</a:t>
            </a:r>
            <a:r>
              <a:rPr lang="ru-RU" sz="3200" dirty="0"/>
              <a:t> </a:t>
            </a:r>
            <a:r>
              <a:rPr lang="ru-RU" sz="3200" dirty="0" err="1"/>
              <a:t>қатынас</a:t>
            </a:r>
            <a:r>
              <a:rPr lang="ru-RU" sz="3200" dirty="0"/>
              <a:t> </a:t>
            </a:r>
            <a:r>
              <a:rPr lang="ru-RU" sz="3200" dirty="0" err="1"/>
              <a:t>ұстанымы</a:t>
            </a:r>
            <a:r>
              <a:rPr lang="ru-RU" sz="3200" dirty="0"/>
              <a:t> (субъект-</a:t>
            </a:r>
            <a:r>
              <a:rPr lang="ru-RU" sz="3200" dirty="0" err="1"/>
              <a:t>субъекті</a:t>
            </a:r>
            <a:r>
              <a:rPr lang="ru-RU" sz="3200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7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	</a:t>
            </a:r>
            <a:r>
              <a:rPr lang="ru-RU" dirty="0" err="1"/>
              <a:t>Белсенділік</a:t>
            </a:r>
            <a:r>
              <a:rPr lang="ru-RU" dirty="0"/>
              <a:t> </a:t>
            </a:r>
            <a:r>
              <a:rPr lang="ru-RU" dirty="0" err="1"/>
              <a:t>ұстанымы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53754"/>
            <a:ext cx="11540835" cy="3992864"/>
          </a:xfrm>
        </p:spPr>
        <p:txBody>
          <a:bodyPr>
            <a:noAutofit/>
          </a:bodyPr>
          <a:lstStyle/>
          <a:p>
            <a:r>
              <a:rPr lang="ru-RU" sz="1800" dirty="0"/>
              <a:t> Тренинг топ </a:t>
            </a:r>
            <a:r>
              <a:rPr lang="ru-RU" sz="1800" dirty="0" err="1"/>
              <a:t>мүшелерінің</a:t>
            </a:r>
            <a:r>
              <a:rPr lang="ru-RU" sz="1800" dirty="0"/>
              <a:t> </a:t>
            </a:r>
            <a:r>
              <a:rPr lang="ru-RU" sz="1800" dirty="0" err="1"/>
              <a:t>белсенділігі</a:t>
            </a:r>
            <a:r>
              <a:rPr lang="ru-RU" sz="1800" dirty="0"/>
              <a:t> </a:t>
            </a:r>
            <a:r>
              <a:rPr lang="ru-RU" sz="1800" dirty="0" err="1"/>
              <a:t>ерекше</a:t>
            </a:r>
            <a:r>
              <a:rPr lang="ru-RU" sz="1800" dirty="0"/>
              <a:t> </a:t>
            </a:r>
            <a:r>
              <a:rPr lang="ru-RU" sz="1800" dirty="0" err="1"/>
              <a:t>мәнге</a:t>
            </a:r>
            <a:r>
              <a:rPr lang="ru-RU" sz="1800" dirty="0"/>
              <a:t> </a:t>
            </a:r>
            <a:r>
              <a:rPr lang="ru-RU" sz="1800" dirty="0" err="1"/>
              <a:t>ие</a:t>
            </a:r>
            <a:r>
              <a:rPr lang="ru-RU" sz="1800" dirty="0"/>
              <a:t>, оны </a:t>
            </a:r>
            <a:r>
              <a:rPr lang="ru-RU" sz="1800" dirty="0" err="1"/>
              <a:t>кітап</a:t>
            </a:r>
            <a:r>
              <a:rPr lang="ru-RU" sz="1800" dirty="0"/>
              <a:t> </a:t>
            </a:r>
            <a:r>
              <a:rPr lang="ru-RU" sz="1800" dirty="0" err="1"/>
              <a:t>оқушы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лекцмя</a:t>
            </a:r>
            <a:r>
              <a:rPr lang="ru-RU" sz="1800" dirty="0"/>
              <a:t> </a:t>
            </a:r>
            <a:r>
              <a:rPr lang="ru-RU" sz="1800" dirty="0" err="1"/>
              <a:t>тыңдаушы</a:t>
            </a:r>
            <a:r>
              <a:rPr lang="ru-RU" sz="1800" dirty="0"/>
              <a:t> </a:t>
            </a:r>
            <a:r>
              <a:rPr lang="ru-RU" sz="1800" dirty="0" err="1"/>
              <a:t>адамның</a:t>
            </a:r>
            <a:r>
              <a:rPr lang="ru-RU" sz="1800" dirty="0"/>
              <a:t> </a:t>
            </a:r>
            <a:r>
              <a:rPr lang="ru-RU" sz="1800" dirty="0" err="1"/>
              <a:t>белсенділігімен</a:t>
            </a:r>
            <a:r>
              <a:rPr lang="ru-RU" sz="1800" dirty="0"/>
              <a:t> </a:t>
            </a:r>
            <a:r>
              <a:rPr lang="ru-RU" sz="1800" dirty="0" err="1"/>
              <a:t>салыстыруға</a:t>
            </a:r>
            <a:r>
              <a:rPr lang="ru-RU" sz="1800" dirty="0"/>
              <a:t> </a:t>
            </a:r>
            <a:r>
              <a:rPr lang="ru-RU" sz="1800" dirty="0" err="1"/>
              <a:t>болмайды</a:t>
            </a:r>
            <a:r>
              <a:rPr lang="ru-RU" sz="1800" dirty="0"/>
              <a:t>. Тренинг </a:t>
            </a:r>
            <a:r>
              <a:rPr lang="ru-RU" sz="1800" dirty="0" err="1"/>
              <a:t>барысында</a:t>
            </a:r>
            <a:r>
              <a:rPr lang="ru-RU" sz="1800" dirty="0"/>
              <a:t> </a:t>
            </a:r>
            <a:r>
              <a:rPr lang="ru-RU" sz="1800" dirty="0" err="1"/>
              <a:t>адамдар</a:t>
            </a:r>
            <a:r>
              <a:rPr lang="ru-RU" sz="1800" dirty="0"/>
              <a:t> </a:t>
            </a:r>
            <a:r>
              <a:rPr lang="ru-RU" sz="1800" dirty="0" err="1"/>
              <a:t>арнайы</a:t>
            </a:r>
            <a:r>
              <a:rPr lang="ru-RU" sz="1800" dirty="0"/>
              <a:t> </a:t>
            </a:r>
            <a:r>
              <a:rPr lang="ru-RU" sz="1800" dirty="0" err="1"/>
              <a:t>талқылаған</a:t>
            </a:r>
            <a:r>
              <a:rPr lang="ru-RU" sz="1800" dirty="0"/>
              <a:t> </a:t>
            </a:r>
            <a:r>
              <a:rPr lang="ru-RU" sz="1800" dirty="0" err="1"/>
              <a:t>іс-әрекеттерге</a:t>
            </a:r>
            <a:r>
              <a:rPr lang="ru-RU" sz="1800" dirty="0"/>
              <a:t> </a:t>
            </a:r>
            <a:r>
              <a:rPr lang="ru-RU" sz="1800" dirty="0" err="1"/>
              <a:t>араласады</a:t>
            </a:r>
            <a:r>
              <a:rPr lang="ru-RU" sz="1800" dirty="0"/>
              <a:t>. </a:t>
            </a:r>
            <a:r>
              <a:rPr lang="ru-RU" sz="1800" dirty="0" err="1"/>
              <a:t>Ол</a:t>
            </a:r>
            <a:r>
              <a:rPr lang="ru-RU" sz="1800" dirty="0"/>
              <a:t> </a:t>
            </a:r>
            <a:r>
              <a:rPr lang="ru-RU" sz="1800" dirty="0" err="1"/>
              <a:t>қандай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іс</a:t>
            </a:r>
            <a:r>
              <a:rPr lang="ru-RU" sz="1800" dirty="0"/>
              <a:t> - </a:t>
            </a:r>
            <a:r>
              <a:rPr lang="ru-RU" sz="1800" dirty="0" err="1"/>
              <a:t>әрекетке</a:t>
            </a:r>
            <a:r>
              <a:rPr lang="ru-RU" sz="1800" dirty="0" smtClean="0"/>
              <a:t>, </a:t>
            </a:r>
            <a:r>
              <a:rPr lang="ru-RU" sz="1800" dirty="0" err="1" smtClean="0"/>
              <a:t>араласу</a:t>
            </a:r>
            <a:r>
              <a:rPr lang="ru-RU" sz="1800" dirty="0" smtClean="0"/>
              <a:t>, </a:t>
            </a:r>
            <a:r>
              <a:rPr lang="ru-RU" sz="1800" dirty="0" err="1" smtClean="0"/>
              <a:t>жаттығуларды</a:t>
            </a:r>
            <a:r>
              <a:rPr lang="ru-RU" sz="1800" dirty="0" smtClean="0"/>
              <a:t> </a:t>
            </a:r>
            <a:r>
              <a:rPr lang="ru-RU" sz="1800" dirty="0" err="1"/>
              <a:t>орындау,арнайы</a:t>
            </a:r>
            <a:r>
              <a:rPr lang="ru-RU" sz="1800" dirty="0"/>
              <a:t> схема </a:t>
            </a:r>
            <a:r>
              <a:rPr lang="ru-RU" sz="1800" dirty="0" err="1"/>
              <a:t>бойынша</a:t>
            </a:r>
            <a:r>
              <a:rPr lang="ru-RU" sz="1800" dirty="0"/>
              <a:t> </a:t>
            </a:r>
            <a:r>
              <a:rPr lang="ru-RU" sz="1800" dirty="0" err="1"/>
              <a:t>басқалардың</a:t>
            </a:r>
            <a:r>
              <a:rPr lang="ru-RU" sz="1800" dirty="0"/>
              <a:t> </a:t>
            </a:r>
            <a:r>
              <a:rPr lang="ru-RU" sz="1800" dirty="0" err="1"/>
              <a:t>мінез-құлқын</a:t>
            </a:r>
            <a:r>
              <a:rPr lang="ru-RU" sz="1800" dirty="0"/>
              <a:t> </a:t>
            </a:r>
            <a:r>
              <a:rPr lang="ru-RU" sz="1800" dirty="0" err="1"/>
              <a:t>бақылау</a:t>
            </a:r>
            <a:r>
              <a:rPr lang="ru-RU" sz="1800" dirty="0"/>
              <a:t> </a:t>
            </a:r>
            <a:r>
              <a:rPr lang="ru-RU" sz="1800" dirty="0" err="1"/>
              <a:t>болуы</a:t>
            </a:r>
            <a:r>
              <a:rPr lang="ru-RU" sz="1800" dirty="0"/>
              <a:t> </a:t>
            </a:r>
            <a:r>
              <a:rPr lang="ru-RU" sz="1800" dirty="0" err="1"/>
              <a:t>мүмкін</a:t>
            </a:r>
            <a:r>
              <a:rPr lang="ru-RU" sz="1800" dirty="0"/>
              <a:t>. </a:t>
            </a:r>
            <a:r>
              <a:rPr lang="ru-RU" sz="1800" dirty="0" err="1"/>
              <a:t>Сондықтанда</a:t>
            </a:r>
            <a:r>
              <a:rPr lang="ru-RU" sz="1800" dirty="0"/>
              <a:t> </a:t>
            </a:r>
            <a:r>
              <a:rPr lang="ru-RU" sz="1800" dirty="0" err="1"/>
              <a:t>іс-әрекетке</a:t>
            </a:r>
            <a:r>
              <a:rPr lang="ru-RU" sz="1800" dirty="0"/>
              <a:t> </a:t>
            </a:r>
            <a:r>
              <a:rPr lang="ru-RU" sz="1800" dirty="0" err="1"/>
              <a:t>кез-келген</a:t>
            </a:r>
            <a:r>
              <a:rPr lang="ru-RU" sz="1800" dirty="0"/>
              <a:t> </a:t>
            </a:r>
            <a:r>
              <a:rPr lang="ru-RU" sz="1800" dirty="0" err="1"/>
              <a:t>уақытта</a:t>
            </a:r>
            <a:r>
              <a:rPr lang="ru-RU" sz="1800" dirty="0"/>
              <a:t> </a:t>
            </a:r>
            <a:r>
              <a:rPr lang="ru-RU" sz="1800" dirty="0" err="1"/>
              <a:t>араласуға</a:t>
            </a:r>
            <a:r>
              <a:rPr lang="ru-RU" sz="1800" dirty="0"/>
              <a:t> </a:t>
            </a:r>
            <a:r>
              <a:rPr lang="ru-RU" sz="1800" dirty="0" err="1"/>
              <a:t>болатындығын</a:t>
            </a:r>
            <a:r>
              <a:rPr lang="ru-RU" sz="1800" dirty="0"/>
              <a:t> </a:t>
            </a:r>
            <a:r>
              <a:rPr lang="ru-RU" sz="1800" dirty="0" err="1"/>
              <a:t>түсіндерген</a:t>
            </a:r>
            <a:r>
              <a:rPr lang="ru-RU" sz="1800" dirty="0"/>
              <a:t> </a:t>
            </a:r>
            <a:r>
              <a:rPr lang="ru-RU" sz="1800" dirty="0" err="1"/>
              <a:t>жағдайда,оған</a:t>
            </a:r>
            <a:r>
              <a:rPr lang="ru-RU" sz="1800" dirty="0"/>
              <a:t> </a:t>
            </a:r>
            <a:r>
              <a:rPr lang="ru-RU" sz="1800" dirty="0" err="1"/>
              <a:t>қатысушылардың</a:t>
            </a:r>
            <a:r>
              <a:rPr lang="ru-RU" sz="1800" dirty="0"/>
              <a:t> </a:t>
            </a:r>
            <a:r>
              <a:rPr lang="ru-RU" sz="1800" dirty="0" err="1"/>
              <a:t>белсенділігін</a:t>
            </a:r>
            <a:r>
              <a:rPr lang="ru-RU" sz="1800" dirty="0"/>
              <a:t> арта </a:t>
            </a:r>
            <a:r>
              <a:rPr lang="ru-RU" sz="1800" dirty="0" err="1"/>
              <a:t>түседі</a:t>
            </a:r>
            <a:r>
              <a:rPr lang="ru-RU" sz="1800" dirty="0"/>
              <a:t>.</a:t>
            </a:r>
          </a:p>
          <a:p>
            <a:r>
              <a:rPr lang="ru-RU" sz="1800" dirty="0"/>
              <a:t>       </a:t>
            </a:r>
            <a:r>
              <a:rPr lang="ru-RU" sz="1800" dirty="0" err="1"/>
              <a:t>Әсіресе</a:t>
            </a:r>
            <a:r>
              <a:rPr lang="ru-RU" sz="1800" dirty="0"/>
              <a:t> </a:t>
            </a:r>
            <a:r>
              <a:rPr lang="ru-RU" sz="1800" dirty="0" err="1"/>
              <a:t>жаттықтырушы</a:t>
            </a:r>
            <a:r>
              <a:rPr lang="ru-RU" sz="1800" dirty="0"/>
              <a:t> </a:t>
            </a:r>
            <a:r>
              <a:rPr lang="ru-RU" sz="1800" dirty="0" err="1"/>
              <a:t>ұсынған</a:t>
            </a:r>
            <a:r>
              <a:rPr lang="ru-RU" sz="1800" dirty="0"/>
              <a:t> </a:t>
            </a:r>
            <a:r>
              <a:rPr lang="ru-RU" sz="1800" dirty="0" err="1"/>
              <a:t>ойды,мінез-құлық</a:t>
            </a:r>
            <a:r>
              <a:rPr lang="ru-RU" sz="1800" dirty="0"/>
              <a:t> </a:t>
            </a:r>
            <a:r>
              <a:rPr lang="ru-RU" sz="1800" dirty="0" err="1"/>
              <a:t>амалдарын</a:t>
            </a:r>
            <a:r>
              <a:rPr lang="ru-RU" sz="1800" dirty="0"/>
              <a:t> </a:t>
            </a:r>
            <a:r>
              <a:rPr lang="ru-RU" sz="1800" dirty="0" err="1"/>
              <a:t>сезіну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жаттығу</a:t>
            </a:r>
            <a:r>
              <a:rPr lang="ru-RU" sz="1800" dirty="0"/>
              <a:t> </a:t>
            </a:r>
            <a:r>
              <a:rPr lang="ru-RU" sz="1800" dirty="0" err="1"/>
              <a:t>тәсілдерін</a:t>
            </a:r>
            <a:r>
              <a:rPr lang="ru-RU" sz="1800" dirty="0"/>
              <a:t> </a:t>
            </a:r>
            <a:r>
              <a:rPr lang="ru-RU" sz="1800" dirty="0" err="1"/>
              <a:t>меңгеру</a:t>
            </a:r>
            <a:r>
              <a:rPr lang="ru-RU" sz="1800" dirty="0"/>
              <a:t> </a:t>
            </a:r>
            <a:r>
              <a:rPr lang="ru-RU" sz="1800" dirty="0" err="1"/>
              <a:t>арқылы</a:t>
            </a:r>
            <a:r>
              <a:rPr lang="ru-RU" sz="1800" dirty="0"/>
              <a:t>. </a:t>
            </a:r>
            <a:r>
              <a:rPr lang="ru-RU" sz="1800" dirty="0" err="1"/>
              <a:t>Тренингің</a:t>
            </a:r>
            <a:r>
              <a:rPr lang="ru-RU" sz="1800" dirty="0"/>
              <a:t> </a:t>
            </a:r>
            <a:r>
              <a:rPr lang="ru-RU" sz="1800" dirty="0" err="1"/>
              <a:t>мақсатына</a:t>
            </a:r>
            <a:r>
              <a:rPr lang="ru-RU" sz="1800" dirty="0"/>
              <a:t> </a:t>
            </a:r>
            <a:r>
              <a:rPr lang="ru-RU" sz="1800" dirty="0" err="1"/>
              <a:t>жетуде</a:t>
            </a:r>
            <a:r>
              <a:rPr lang="ru-RU" sz="1800" dirty="0"/>
              <a:t> </a:t>
            </a:r>
            <a:r>
              <a:rPr lang="ru-RU" sz="1800" dirty="0" err="1"/>
              <a:t>топтын</a:t>
            </a:r>
            <a:r>
              <a:rPr lang="ru-RU" sz="1800" dirty="0"/>
              <a:t> </a:t>
            </a:r>
            <a:r>
              <a:rPr lang="ru-RU" sz="1800" dirty="0" err="1"/>
              <a:t>барлық</a:t>
            </a:r>
            <a:r>
              <a:rPr lang="ru-RU" sz="1800" dirty="0"/>
              <a:t> </a:t>
            </a:r>
            <a:r>
              <a:rPr lang="ru-RU" sz="1800" dirty="0" err="1"/>
              <a:t>мүшелерін</a:t>
            </a:r>
            <a:r>
              <a:rPr lang="ru-RU" sz="1800" dirty="0"/>
              <a:t> </a:t>
            </a:r>
            <a:r>
              <a:rPr lang="ru-RU" sz="1800" dirty="0" err="1"/>
              <a:t>белсенді</a:t>
            </a:r>
            <a:r>
              <a:rPr lang="ru-RU" sz="1800" dirty="0"/>
              <a:t> </a:t>
            </a:r>
            <a:r>
              <a:rPr lang="ru-RU" sz="1800" dirty="0" err="1"/>
              <a:t>түрде</a:t>
            </a:r>
            <a:r>
              <a:rPr lang="ru-RU" sz="1800" dirty="0"/>
              <a:t> </a:t>
            </a:r>
            <a:r>
              <a:rPr lang="ru-RU" sz="1800" dirty="0" err="1"/>
              <a:t>бірдей</a:t>
            </a:r>
            <a:r>
              <a:rPr lang="ru-RU" sz="1800" dirty="0"/>
              <a:t> </a:t>
            </a:r>
            <a:r>
              <a:rPr lang="ru-RU" sz="1800" dirty="0" err="1"/>
              <a:t>араласуына</a:t>
            </a:r>
            <a:r>
              <a:rPr lang="ru-RU" sz="1800" dirty="0"/>
              <a:t> </a:t>
            </a:r>
            <a:r>
              <a:rPr lang="ru-RU" sz="1800" dirty="0" err="1"/>
              <a:t>мүмкіндік</a:t>
            </a:r>
            <a:r>
              <a:rPr lang="ru-RU" sz="1800" dirty="0"/>
              <a:t> </a:t>
            </a:r>
            <a:r>
              <a:rPr lang="ru-RU" sz="1800" dirty="0" err="1"/>
              <a:t>беретін</a:t>
            </a:r>
            <a:r>
              <a:rPr lang="ru-RU" sz="1800" dirty="0"/>
              <a:t> </a:t>
            </a:r>
            <a:r>
              <a:rPr lang="ru-RU" sz="1800" dirty="0" err="1"/>
              <a:t>жағдайлар</a:t>
            </a:r>
            <a:r>
              <a:rPr lang="ru-RU" sz="1800" dirty="0"/>
              <a:t> мен </a:t>
            </a:r>
            <a:r>
              <a:rPr lang="ru-RU" sz="1800" dirty="0" err="1"/>
              <a:t>жаттығуларды</a:t>
            </a:r>
            <a:r>
              <a:rPr lang="ru-RU" sz="1800" dirty="0"/>
              <a:t> </a:t>
            </a:r>
            <a:r>
              <a:rPr lang="ru-RU" sz="1800" dirty="0" err="1"/>
              <a:t>қолдану</a:t>
            </a:r>
            <a:r>
              <a:rPr lang="ru-RU" sz="1800" dirty="0"/>
              <a:t> </a:t>
            </a:r>
            <a:r>
              <a:rPr lang="ru-RU" sz="1800" dirty="0" err="1"/>
              <a:t>тиімді</a:t>
            </a:r>
            <a:r>
              <a:rPr lang="ru-RU" sz="1800" dirty="0"/>
              <a:t> </a:t>
            </a:r>
            <a:r>
              <a:rPr lang="ru-RU" sz="1800" dirty="0" err="1"/>
              <a:t>болмақ</a:t>
            </a:r>
            <a:r>
              <a:rPr lang="ru-RU" sz="1800" dirty="0"/>
              <a:t>.</a:t>
            </a:r>
          </a:p>
          <a:p>
            <a:r>
              <a:rPr lang="ru-RU" sz="1800" dirty="0"/>
              <a:t>       </a:t>
            </a:r>
            <a:r>
              <a:rPr lang="ru-RU" sz="1800" dirty="0" err="1"/>
              <a:t>Белсенділік</a:t>
            </a:r>
            <a:r>
              <a:rPr lang="ru-RU" sz="1800" dirty="0"/>
              <a:t> </a:t>
            </a:r>
            <a:r>
              <a:rPr lang="ru-RU" sz="1800" dirty="0" err="1"/>
              <a:t>ұстанымы</a:t>
            </a:r>
            <a:r>
              <a:rPr lang="ru-RU" sz="1800" dirty="0"/>
              <a:t>, </a:t>
            </a:r>
            <a:r>
              <a:rPr lang="ru-RU" sz="1800" dirty="0" err="1"/>
              <a:t>негізінен</a:t>
            </a:r>
            <a:r>
              <a:rPr lang="ru-RU" sz="1800" dirty="0"/>
              <a:t> </a:t>
            </a:r>
            <a:r>
              <a:rPr lang="ru-RU" sz="1800" dirty="0" err="1"/>
              <a:t>эксперименталды</a:t>
            </a:r>
            <a:r>
              <a:rPr lang="ru-RU" sz="1800" dirty="0"/>
              <a:t> психология </a:t>
            </a:r>
            <a:r>
              <a:rPr lang="ru-RU" sz="1800" dirty="0" err="1"/>
              <a:t>саласындағы</a:t>
            </a:r>
            <a:r>
              <a:rPr lang="ru-RU" sz="1800" dirty="0"/>
              <a:t> </a:t>
            </a:r>
            <a:r>
              <a:rPr lang="ru-RU" sz="1800" dirty="0" err="1"/>
              <a:t>белгілі</a:t>
            </a:r>
            <a:r>
              <a:rPr lang="ru-RU" sz="1800" dirty="0"/>
              <a:t> </a:t>
            </a:r>
            <a:r>
              <a:rPr lang="ru-RU" sz="1800" dirty="0" err="1"/>
              <a:t>адам</a:t>
            </a:r>
            <a:r>
              <a:rPr lang="ru-RU" sz="1800" dirty="0"/>
              <a:t> </a:t>
            </a:r>
            <a:r>
              <a:rPr lang="ru-RU" sz="1800" dirty="0" err="1"/>
              <a:t>естігенін</a:t>
            </a:r>
            <a:r>
              <a:rPr lang="ru-RU" sz="1800" dirty="0"/>
              <a:t> он </a:t>
            </a:r>
            <a:r>
              <a:rPr lang="ru-RU" sz="1800" dirty="0" err="1"/>
              <a:t>пайызын,көргенін</a:t>
            </a:r>
            <a:r>
              <a:rPr lang="ru-RU" sz="1800" dirty="0"/>
              <a:t> </a:t>
            </a:r>
            <a:r>
              <a:rPr lang="ru-RU" sz="1800" dirty="0" err="1"/>
              <a:t>елу</a:t>
            </a:r>
            <a:r>
              <a:rPr lang="ru-RU" sz="1800" dirty="0"/>
              <a:t> </a:t>
            </a:r>
            <a:r>
              <a:rPr lang="ru-RU" sz="1800" dirty="0" err="1"/>
              <a:t>пайызын,айтқанының</a:t>
            </a:r>
            <a:r>
              <a:rPr lang="ru-RU" sz="1800" dirty="0"/>
              <a:t> </a:t>
            </a:r>
            <a:r>
              <a:rPr lang="ru-RU" sz="1800" dirty="0" err="1"/>
              <a:t>жетпіс</a:t>
            </a:r>
            <a:r>
              <a:rPr lang="ru-RU" sz="1800" dirty="0"/>
              <a:t> </a:t>
            </a:r>
            <a:r>
              <a:rPr lang="ru-RU" sz="1800" dirty="0" err="1"/>
              <a:t>пайызын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өзі</a:t>
            </a:r>
            <a:r>
              <a:rPr lang="ru-RU" sz="1800" dirty="0"/>
              <a:t> </a:t>
            </a:r>
            <a:r>
              <a:rPr lang="ru-RU" sz="1800" dirty="0" err="1"/>
              <a:t>істегенінін</a:t>
            </a:r>
            <a:r>
              <a:rPr lang="ru-RU" sz="1800" dirty="0"/>
              <a:t> </a:t>
            </a:r>
            <a:r>
              <a:rPr lang="ru-RU" sz="1800" dirty="0" err="1"/>
              <a:t>тоқсан</a:t>
            </a:r>
            <a:r>
              <a:rPr lang="ru-RU" sz="1800" dirty="0"/>
              <a:t> </a:t>
            </a:r>
            <a:r>
              <a:rPr lang="ru-RU" sz="1800" dirty="0" err="1"/>
              <a:t>пайызын</a:t>
            </a:r>
            <a:r>
              <a:rPr lang="ru-RU" sz="1800" dirty="0"/>
              <a:t> </a:t>
            </a:r>
            <a:r>
              <a:rPr lang="ru-RU" sz="1800" dirty="0" err="1"/>
              <a:t>игереді</a:t>
            </a:r>
            <a:r>
              <a:rPr lang="ru-RU" sz="1800" dirty="0"/>
              <a:t> </a:t>
            </a:r>
            <a:r>
              <a:rPr lang="ru-RU" sz="1800" dirty="0" err="1"/>
              <a:t>деген</a:t>
            </a:r>
            <a:r>
              <a:rPr lang="ru-RU" sz="1800" dirty="0"/>
              <a:t> </a:t>
            </a:r>
            <a:r>
              <a:rPr lang="ru-RU" sz="1800" dirty="0" err="1"/>
              <a:t>идеяға</a:t>
            </a:r>
            <a:r>
              <a:rPr lang="ru-RU" sz="1800" dirty="0"/>
              <a:t> </a:t>
            </a:r>
            <a:r>
              <a:rPr lang="ru-RU" sz="1800" dirty="0" err="1"/>
              <a:t>сүйенеді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19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Зерттеулік</a:t>
            </a:r>
            <a:r>
              <a:rPr lang="ru-RU" dirty="0"/>
              <a:t> (</a:t>
            </a:r>
            <a:r>
              <a:rPr lang="ru-RU" dirty="0" err="1"/>
              <a:t>шығармашылық</a:t>
            </a:r>
            <a:r>
              <a:rPr lang="ru-RU" dirty="0"/>
              <a:t>) </a:t>
            </a:r>
            <a:r>
              <a:rPr lang="ru-RU" dirty="0" err="1"/>
              <a:t>ұстанымы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2050472"/>
            <a:ext cx="11513128" cy="379614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ұстанымның</a:t>
            </a:r>
            <a:r>
              <a:rPr lang="ru-RU" dirty="0"/>
              <a:t> </a:t>
            </a:r>
            <a:r>
              <a:rPr lang="ru-RU" dirty="0" err="1"/>
              <a:t>маңыздылығы</a:t>
            </a:r>
            <a:r>
              <a:rPr lang="ru-RU" dirty="0"/>
              <a:t> тренинг </a:t>
            </a:r>
            <a:r>
              <a:rPr lang="ru-RU" dirty="0" err="1"/>
              <a:t>барысында</a:t>
            </a:r>
            <a:r>
              <a:rPr lang="ru-RU" dirty="0"/>
              <a:t> топ </a:t>
            </a:r>
            <a:r>
              <a:rPr lang="ru-RU" dirty="0" err="1"/>
              <a:t>мүшелері</a:t>
            </a:r>
            <a:r>
              <a:rPr lang="ru-RU" dirty="0"/>
              <a:t> </a:t>
            </a:r>
            <a:r>
              <a:rPr lang="ru-RU" dirty="0" err="1"/>
              <a:t>психологияда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ойлармен</a:t>
            </a:r>
            <a:r>
              <a:rPr lang="ru-RU" dirty="0"/>
              <a:t> </a:t>
            </a:r>
            <a:r>
              <a:rPr lang="ru-RU" dirty="0" err="1"/>
              <a:t>заңдылықтарды</a:t>
            </a:r>
            <a:r>
              <a:rPr lang="ru-RU" dirty="0"/>
              <a:t> </a:t>
            </a:r>
            <a:r>
              <a:rPr lang="ru-RU" dirty="0" err="1"/>
              <a:t>сезініп</a:t>
            </a:r>
            <a:r>
              <a:rPr lang="ru-RU" dirty="0"/>
              <a:t>, </a:t>
            </a:r>
            <a:r>
              <a:rPr lang="ru-RU" dirty="0" err="1"/>
              <a:t>анықтап</a:t>
            </a:r>
            <a:r>
              <a:rPr lang="ru-RU" dirty="0"/>
              <a:t>, </a:t>
            </a:r>
            <a:r>
              <a:rPr lang="ru-RU" dirty="0" err="1"/>
              <a:t>ашумен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бойындағы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мүмкіншіліктерімен</a:t>
            </a:r>
            <a:r>
              <a:rPr lang="ru-RU" dirty="0"/>
              <a:t> </a:t>
            </a:r>
            <a:r>
              <a:rPr lang="ru-RU" dirty="0" err="1"/>
              <a:t>ерекшеліктірін</a:t>
            </a:r>
            <a:r>
              <a:rPr lang="ru-RU" dirty="0"/>
              <a:t> де </a:t>
            </a:r>
            <a:r>
              <a:rPr lang="ru-RU" dirty="0" err="1"/>
              <a:t>сезіне</a:t>
            </a:r>
            <a:r>
              <a:rPr lang="ru-RU" dirty="0"/>
              <a:t> </a:t>
            </a:r>
            <a:r>
              <a:rPr lang="ru-RU" dirty="0" err="1"/>
              <a:t>түсетіндегінде</a:t>
            </a:r>
            <a:r>
              <a:rPr lang="ru-RU" dirty="0"/>
              <a:t> </a:t>
            </a:r>
            <a:r>
              <a:rPr lang="ru-RU" dirty="0" err="1"/>
              <a:t>болмақ</a:t>
            </a:r>
            <a:r>
              <a:rPr lang="ru-RU" dirty="0"/>
              <a:t>.</a:t>
            </a:r>
          </a:p>
          <a:p>
            <a:r>
              <a:rPr lang="ru-RU" dirty="0"/>
              <a:t>       Осы </a:t>
            </a:r>
            <a:r>
              <a:rPr lang="ru-RU" dirty="0" err="1"/>
              <a:t>ұстанымға</a:t>
            </a:r>
            <a:r>
              <a:rPr lang="ru-RU" dirty="0"/>
              <a:t> </a:t>
            </a:r>
            <a:r>
              <a:rPr lang="ru-RU" dirty="0" err="1"/>
              <a:t>сүйене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жаттықтырушы</a:t>
            </a:r>
            <a:r>
              <a:rPr lang="ru-RU" dirty="0"/>
              <a:t> топ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бойларындағы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мінез-құлықтарды</a:t>
            </a:r>
            <a:r>
              <a:rPr lang="ru-RU" dirty="0"/>
              <a:t> </a:t>
            </a:r>
            <a:r>
              <a:rPr lang="ru-RU" dirty="0" err="1"/>
              <a:t>сезініп,қалыптастыра</a:t>
            </a:r>
            <a:r>
              <a:rPr lang="ru-RU" dirty="0"/>
              <a:t> </a:t>
            </a:r>
            <a:r>
              <a:rPr lang="ru-RU" dirty="0" err="1"/>
              <a:t>түсүге</a:t>
            </a:r>
            <a:r>
              <a:rPr lang="ru-RU" dirty="0"/>
              <a:t>, </a:t>
            </a:r>
            <a:r>
              <a:rPr lang="ru-RU" dirty="0" err="1"/>
              <a:t>тәжірибе</a:t>
            </a:r>
            <a:r>
              <a:rPr lang="ru-RU" dirty="0"/>
              <a:t> </a:t>
            </a:r>
            <a:r>
              <a:rPr lang="ru-RU" dirty="0" err="1"/>
              <a:t>жасауна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 </a:t>
            </a:r>
            <a:r>
              <a:rPr lang="ru-RU" dirty="0" err="1"/>
              <a:t>ойлап</a:t>
            </a:r>
            <a:r>
              <a:rPr lang="ru-RU" dirty="0"/>
              <a:t> </a:t>
            </a:r>
            <a:r>
              <a:rPr lang="ru-RU" dirty="0" err="1"/>
              <a:t>табады</a:t>
            </a:r>
            <a:r>
              <a:rPr lang="ru-RU" dirty="0"/>
              <a:t>, </a:t>
            </a:r>
            <a:r>
              <a:rPr lang="ru-RU" dirty="0" err="1"/>
              <a:t>құрастырады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/>
              <a:t>.</a:t>
            </a:r>
          </a:p>
          <a:p>
            <a:r>
              <a:rPr lang="ru-RU" dirty="0"/>
              <a:t>      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топта</a:t>
            </a:r>
            <a:r>
              <a:rPr lang="ru-RU" dirty="0"/>
              <a:t> </a:t>
            </a:r>
            <a:r>
              <a:rPr lang="ru-RU" dirty="0" err="1"/>
              <a:t>негізіненьейтараптылық</a:t>
            </a:r>
            <a:r>
              <a:rPr lang="ru-RU" dirty="0"/>
              <a:t> </a:t>
            </a:r>
            <a:r>
              <a:rPr lang="ru-RU" dirty="0" err="1"/>
              <a:t>жай</a:t>
            </a:r>
            <a:r>
              <a:rPr lang="ru-RU" dirty="0"/>
              <a:t> </a:t>
            </a:r>
            <a:r>
              <a:rPr lang="ru-RU" dirty="0" err="1"/>
              <a:t>орнаған,қандайда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креативті</a:t>
            </a:r>
            <a:r>
              <a:rPr lang="ru-RU" dirty="0"/>
              <a:t> орта </a:t>
            </a:r>
            <a:r>
              <a:rPr lang="ru-RU" dirty="0" err="1"/>
              <a:t>қалыптасады</a:t>
            </a:r>
            <a:r>
              <a:rPr lang="ru-RU" dirty="0"/>
              <a:t>.</a:t>
            </a:r>
          </a:p>
          <a:p>
            <a:r>
              <a:rPr lang="ru-RU" dirty="0"/>
              <a:t>       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ұстанымдыжүзеге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тарапынан</a:t>
            </a:r>
            <a:r>
              <a:rPr lang="ru-RU" dirty="0"/>
              <a:t> </a:t>
            </a:r>
            <a:r>
              <a:rPr lang="ru-RU" dirty="0" err="1"/>
              <a:t>қарсылық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.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бойында</a:t>
            </a:r>
            <a:r>
              <a:rPr lang="ru-RU" dirty="0"/>
              <a:t> </a:t>
            </a:r>
            <a:r>
              <a:rPr lang="ru-RU" dirty="0" err="1"/>
              <a:t>мектепте,институтта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өмірлік</a:t>
            </a:r>
            <a:r>
              <a:rPr lang="ru-RU" dirty="0"/>
              <a:t> </a:t>
            </a:r>
            <a:r>
              <a:rPr lang="ru-RU" dirty="0" err="1"/>
              <a:t>ережелер</a:t>
            </a:r>
            <a:r>
              <a:rPr lang="ru-RU" dirty="0"/>
              <a:t> мен </a:t>
            </a:r>
            <a:r>
              <a:rPr lang="ru-RU" dirty="0" err="1"/>
              <a:t>алдағы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ұстануы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 </a:t>
            </a:r>
            <a:r>
              <a:rPr lang="ru-RU" dirty="0" err="1"/>
              <a:t>құндылықтардан</a:t>
            </a:r>
            <a:r>
              <a:rPr lang="ru-RU" dirty="0"/>
              <a:t> </a:t>
            </a:r>
            <a:r>
              <a:rPr lang="ru-RU" dirty="0" err="1"/>
              <a:t>тәжірибе</a:t>
            </a:r>
            <a:r>
              <a:rPr lang="ru-RU" dirty="0"/>
              <a:t> </a:t>
            </a:r>
            <a:r>
              <a:rPr lang="ru-RU" dirty="0" err="1"/>
              <a:t>жинақтаған</a:t>
            </a:r>
            <a:r>
              <a:rPr lang="ru-RU" dirty="0"/>
              <a:t> </a:t>
            </a:r>
            <a:r>
              <a:rPr lang="ru-RU" dirty="0" err="1"/>
              <a:t>жандар</a:t>
            </a:r>
            <a:r>
              <a:rPr lang="ru-RU" dirty="0"/>
              <a:t>. </a:t>
            </a:r>
            <a:r>
              <a:rPr lang="ru-RU" dirty="0" err="1"/>
              <a:t>Сондықтанда</a:t>
            </a:r>
            <a:r>
              <a:rPr lang="ru-RU" dirty="0"/>
              <a:t> </a:t>
            </a:r>
            <a:r>
              <a:rPr lang="ru-RU" dirty="0" err="1"/>
              <a:t>үйреншікті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тәсілдерімен</a:t>
            </a:r>
            <a:r>
              <a:rPr lang="ru-RU" dirty="0"/>
              <a:t> </a:t>
            </a:r>
            <a:r>
              <a:rPr lang="ru-RU" dirty="0" err="1"/>
              <a:t>бетпе</a:t>
            </a:r>
            <a:r>
              <a:rPr lang="ru-RU" dirty="0"/>
              <a:t>-бет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сәтте,адамдар</a:t>
            </a:r>
            <a:r>
              <a:rPr lang="ru-RU" dirty="0"/>
              <a:t> </a:t>
            </a:r>
            <a:r>
              <a:rPr lang="ru-RU" dirty="0" err="1"/>
              <a:t>наразылық</a:t>
            </a:r>
            <a:r>
              <a:rPr lang="ru-RU" dirty="0"/>
              <a:t> </a:t>
            </a:r>
            <a:r>
              <a:rPr lang="ru-RU" dirty="0" err="1"/>
              <a:t>білдіреді,кейде</a:t>
            </a:r>
            <a:r>
              <a:rPr lang="ru-RU" dirty="0"/>
              <a:t> </a:t>
            </a:r>
            <a:r>
              <a:rPr lang="ru-RU" dirty="0" err="1"/>
              <a:t>тіпті</a:t>
            </a:r>
            <a:r>
              <a:rPr lang="ru-RU" dirty="0"/>
              <a:t> </a:t>
            </a:r>
            <a:r>
              <a:rPr lang="ru-RU" dirty="0" err="1"/>
              <a:t>наразылығы</a:t>
            </a:r>
            <a:r>
              <a:rPr lang="ru-RU" dirty="0"/>
              <a:t> </a:t>
            </a:r>
            <a:r>
              <a:rPr lang="ru-RU" dirty="0" err="1"/>
              <a:t>агрессивті</a:t>
            </a:r>
            <a:r>
              <a:rPr lang="ru-RU" dirty="0"/>
              <a:t> </a:t>
            </a:r>
            <a:r>
              <a:rPr lang="ru-RU" dirty="0" err="1"/>
              <a:t>формада</a:t>
            </a:r>
            <a:r>
              <a:rPr lang="ru-RU" dirty="0"/>
              <a:t> </a:t>
            </a:r>
            <a:r>
              <a:rPr lang="ru-RU" dirty="0" err="1"/>
              <a:t>болады.мұндай</a:t>
            </a:r>
            <a:r>
              <a:rPr lang="ru-RU" dirty="0"/>
              <a:t> </a:t>
            </a:r>
            <a:r>
              <a:rPr lang="ru-RU" dirty="0" err="1"/>
              <a:t>қақтығысты</a:t>
            </a:r>
            <a:r>
              <a:rPr lang="ru-RU" dirty="0"/>
              <a:t> </a:t>
            </a:r>
            <a:r>
              <a:rPr lang="ru-RU" dirty="0" err="1"/>
              <a:t>шешуге</a:t>
            </a:r>
            <a:r>
              <a:rPr lang="ru-RU" dirty="0"/>
              <a:t> тренинг </a:t>
            </a:r>
            <a:r>
              <a:rPr lang="ru-RU" dirty="0" err="1"/>
              <a:t>мүшелеріне</a:t>
            </a:r>
            <a:r>
              <a:rPr lang="ru-RU" dirty="0"/>
              <a:t> </a:t>
            </a:r>
            <a:r>
              <a:rPr lang="ru-RU" dirty="0" err="1"/>
              <a:t>дайындықта</a:t>
            </a:r>
            <a:r>
              <a:rPr lang="ru-RU" dirty="0"/>
              <a:t> </a:t>
            </a:r>
            <a:r>
              <a:rPr lang="ru-RU" dirty="0" err="1"/>
              <a:t>болуын</a:t>
            </a:r>
            <a:r>
              <a:rPr lang="ru-RU" dirty="0"/>
              <a:t> </a:t>
            </a:r>
            <a:r>
              <a:rPr lang="ru-RU" dirty="0" err="1"/>
              <a:t>қалыптастырудың</a:t>
            </a:r>
            <a:r>
              <a:rPr lang="ru-RU" dirty="0"/>
              <a:t> </a:t>
            </a:r>
            <a:r>
              <a:rPr lang="ru-RU" dirty="0" err="1"/>
              <a:t>маңыздылығы</a:t>
            </a:r>
            <a:r>
              <a:rPr lang="ru-RU" dirty="0"/>
              <a:t> мен </a:t>
            </a:r>
            <a:r>
              <a:rPr lang="ru-RU" dirty="0" err="1"/>
              <a:t>қажеттілігін</a:t>
            </a:r>
            <a:r>
              <a:rPr lang="ru-RU" dirty="0"/>
              <a:t> </a:t>
            </a:r>
            <a:r>
              <a:rPr lang="ru-RU" dirty="0" err="1"/>
              <a:t>түсіндіретін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тренинг </a:t>
            </a:r>
            <a:r>
              <a:rPr lang="ru-RU" dirty="0" err="1"/>
              <a:t>аяқталғаннан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мінез-құлқына,өмірге,өз-өзіне</a:t>
            </a:r>
            <a:r>
              <a:rPr lang="ru-RU" dirty="0"/>
              <a:t> </a:t>
            </a:r>
            <a:r>
              <a:rPr lang="ru-RU" dirty="0" err="1"/>
              <a:t>шағармашылық</a:t>
            </a:r>
            <a:r>
              <a:rPr lang="ru-RU" dirty="0"/>
              <a:t> </a:t>
            </a:r>
            <a:r>
              <a:rPr lang="ru-RU" dirty="0" err="1"/>
              <a:t>тұрғыда</a:t>
            </a:r>
            <a:r>
              <a:rPr lang="ru-RU" dirty="0"/>
              <a:t> </a:t>
            </a:r>
            <a:r>
              <a:rPr lang="ru-RU" dirty="0" err="1"/>
              <a:t>қарауға,тәжірибе</a:t>
            </a:r>
            <a:r>
              <a:rPr lang="ru-RU" dirty="0"/>
              <a:t> </a:t>
            </a:r>
            <a:r>
              <a:rPr lang="ru-RU" dirty="0" err="1"/>
              <a:t>жасауына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 </a:t>
            </a:r>
            <a:r>
              <a:rPr lang="ru-RU" dirty="0" err="1"/>
              <a:t>септігін</a:t>
            </a:r>
            <a:r>
              <a:rPr lang="ru-RU" dirty="0"/>
              <a:t> </a:t>
            </a:r>
            <a:r>
              <a:rPr lang="ru-RU" dirty="0" err="1"/>
              <a:t>тигізеді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82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нысаналау</a:t>
            </a:r>
            <a:r>
              <a:rPr lang="ru-RU" dirty="0"/>
              <a:t> (</a:t>
            </a:r>
            <a:r>
              <a:rPr lang="ru-RU" dirty="0" err="1"/>
              <a:t>түсіну</a:t>
            </a:r>
            <a:r>
              <a:rPr lang="ru-RU" dirty="0"/>
              <a:t>) </a:t>
            </a:r>
            <a:r>
              <a:rPr lang="ru-RU" dirty="0" err="1"/>
              <a:t>ұстанымы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1995056"/>
            <a:ext cx="11443855" cy="382385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мінез-құлқы</a:t>
            </a:r>
            <a:r>
              <a:rPr lang="ru-RU" dirty="0"/>
              <a:t> </a:t>
            </a:r>
            <a:r>
              <a:rPr lang="ru-RU" dirty="0" err="1"/>
              <a:t>импульсивтіліктен</a:t>
            </a:r>
            <a:r>
              <a:rPr lang="ru-RU" dirty="0"/>
              <a:t> </a:t>
            </a:r>
            <a:r>
              <a:rPr lang="ru-RU" dirty="0" err="1"/>
              <a:t>біртіндеп</a:t>
            </a:r>
            <a:r>
              <a:rPr lang="ru-RU" dirty="0"/>
              <a:t> </a:t>
            </a:r>
            <a:r>
              <a:rPr lang="ru-RU" dirty="0" err="1"/>
              <a:t>нысаналық</a:t>
            </a:r>
            <a:r>
              <a:rPr lang="ru-RU" dirty="0"/>
              <a:t> </a:t>
            </a:r>
            <a:r>
              <a:rPr lang="ru-RU" dirty="0" err="1"/>
              <a:t>деңгейге</a:t>
            </a:r>
            <a:r>
              <a:rPr lang="ru-RU" dirty="0"/>
              <a:t> </a:t>
            </a:r>
            <a:r>
              <a:rPr lang="ru-RU" dirty="0" err="1"/>
              <a:t>ауысады,бұл</a:t>
            </a:r>
            <a:r>
              <a:rPr lang="ru-RU" dirty="0"/>
              <a:t> </a:t>
            </a:r>
            <a:r>
              <a:rPr lang="ru-RU" dirty="0" err="1"/>
              <a:t>тренингті</a:t>
            </a:r>
            <a:r>
              <a:rPr lang="ru-RU" dirty="0"/>
              <a:t> </a:t>
            </a:r>
            <a:r>
              <a:rPr lang="ru-RU" dirty="0" err="1"/>
              <a:t>өзгеріске</a:t>
            </a:r>
            <a:r>
              <a:rPr lang="ru-RU" dirty="0"/>
              <a:t> </a:t>
            </a:r>
            <a:r>
              <a:rPr lang="ru-RU" dirty="0" err="1"/>
              <a:t>ұшыратады</a:t>
            </a:r>
            <a:r>
              <a:rPr lang="ru-RU" dirty="0"/>
              <a:t>. Осы </a:t>
            </a:r>
            <a:r>
              <a:rPr lang="ru-RU" dirty="0" err="1"/>
              <a:t>сәтте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жақты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нысаналаудың</a:t>
            </a:r>
            <a:r>
              <a:rPr lang="ru-RU" dirty="0"/>
              <a:t> </a:t>
            </a:r>
            <a:r>
              <a:rPr lang="ru-RU" dirty="0" err="1"/>
              <a:t>әмбебап</a:t>
            </a:r>
            <a:r>
              <a:rPr lang="ru-RU" dirty="0"/>
              <a:t> </a:t>
            </a:r>
            <a:r>
              <a:rPr lang="ru-RU" dirty="0" err="1"/>
              <a:t>құралы</a:t>
            </a:r>
            <a:r>
              <a:rPr lang="ru-RU" dirty="0"/>
              <a:t> </a:t>
            </a:r>
            <a:r>
              <a:rPr lang="ru-RU" dirty="0" err="1"/>
              <a:t>болмақ.Топта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жақты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орнатуға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тудыру</a:t>
            </a:r>
            <a:r>
              <a:rPr lang="ru-RU" dirty="0"/>
              <a:t> – </a:t>
            </a:r>
            <a:r>
              <a:rPr lang="ru-RU" dirty="0" err="1"/>
              <a:t>жаттықтырушы</a:t>
            </a:r>
            <a:r>
              <a:rPr lang="ru-RU" dirty="0"/>
              <a:t> </a:t>
            </a:r>
            <a:r>
              <a:rPr lang="ru-RU" dirty="0" err="1"/>
              <a:t>жұмысының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міндеті</a:t>
            </a:r>
            <a:r>
              <a:rPr lang="ru-RU" dirty="0"/>
              <a:t>.</a:t>
            </a:r>
          </a:p>
          <a:p>
            <a:r>
              <a:rPr lang="ru-RU" dirty="0"/>
              <a:t>     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бойында</a:t>
            </a:r>
            <a:r>
              <a:rPr lang="ru-RU" dirty="0"/>
              <a:t> </a:t>
            </a:r>
            <a:r>
              <a:rPr lang="ru-RU" dirty="0" err="1"/>
              <a:t>қабылеттілік</a:t>
            </a:r>
            <a:r>
              <a:rPr lang="ru-RU" dirty="0"/>
              <a:t> пен </a:t>
            </a:r>
            <a:r>
              <a:rPr lang="ru-RU" dirty="0" err="1"/>
              <a:t>дағдыларды</a:t>
            </a:r>
            <a:r>
              <a:rPr lang="ru-RU" dirty="0"/>
              <a:t> </a:t>
            </a:r>
            <a:r>
              <a:rPr lang="ru-RU" dirty="0" err="1"/>
              <a:t>қалыптастыруға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тренинг </a:t>
            </a:r>
            <a:r>
              <a:rPr lang="ru-RU" dirty="0" err="1"/>
              <a:t>түрлерінде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нысаналаудың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 </a:t>
            </a:r>
            <a:r>
              <a:rPr lang="ru-RU" dirty="0" err="1"/>
              <a:t>пайдаланады</a:t>
            </a:r>
            <a:r>
              <a:rPr lang="ru-RU" dirty="0"/>
              <a:t>. </a:t>
            </a:r>
            <a:r>
              <a:rPr lang="ru-RU" dirty="0" err="1"/>
              <a:t>Солардың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топ </a:t>
            </a:r>
            <a:r>
              <a:rPr lang="ru-RU" dirty="0" err="1"/>
              <a:t>мүшерлерінің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іс-әрекеттері,мінез-құлықтарының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 </a:t>
            </a:r>
            <a:r>
              <a:rPr lang="ru-RU" dirty="0" err="1"/>
              <a:t>табуы</a:t>
            </a:r>
            <a:r>
              <a:rPr lang="ru-RU" dirty="0"/>
              <a:t> </a:t>
            </a:r>
            <a:r>
              <a:rPr lang="ru-RU" dirty="0" err="1"/>
              <a:t>бейнеленген</a:t>
            </a:r>
            <a:r>
              <a:rPr lang="ru-RU" dirty="0"/>
              <a:t> </a:t>
            </a:r>
            <a:r>
              <a:rPr lang="ru-RU" dirty="0" err="1"/>
              <a:t>бейнежазба</a:t>
            </a:r>
            <a:r>
              <a:rPr lang="ru-RU" dirty="0"/>
              <a:t> </a:t>
            </a:r>
            <a:r>
              <a:rPr lang="ru-RU" dirty="0" err="1"/>
              <a:t>болиақ,оны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топ </a:t>
            </a:r>
            <a:r>
              <a:rPr lang="ru-RU" dirty="0" err="1"/>
              <a:t>мүшелері</a:t>
            </a:r>
            <a:r>
              <a:rPr lang="ru-RU" dirty="0"/>
              <a:t> </a:t>
            </a:r>
            <a:r>
              <a:rPr lang="ru-RU" dirty="0" err="1"/>
              <a:t>қарап</a:t>
            </a:r>
            <a:r>
              <a:rPr lang="ru-RU" dirty="0"/>
              <a:t> </a:t>
            </a:r>
            <a:r>
              <a:rPr lang="ru-RU" dirty="0" err="1"/>
              <a:t>шығып,талқыға</a:t>
            </a:r>
            <a:r>
              <a:rPr lang="ru-RU" dirty="0"/>
              <a:t> </a:t>
            </a:r>
            <a:r>
              <a:rPr lang="ru-RU" dirty="0" err="1"/>
              <a:t>салады.Бұл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бейне</a:t>
            </a:r>
            <a:r>
              <a:rPr lang="ru-RU" dirty="0"/>
              <a:t> </a:t>
            </a:r>
            <a:r>
              <a:rPr lang="ru-RU" dirty="0" err="1"/>
              <a:t>жазба</a:t>
            </a:r>
            <a:r>
              <a:rPr lang="ru-RU" dirty="0"/>
              <a:t> </a:t>
            </a:r>
            <a:r>
              <a:rPr lang="ru-RU" dirty="0" err="1"/>
              <a:t>негативті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тудыруы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күшті</a:t>
            </a:r>
            <a:r>
              <a:rPr lang="ru-RU" dirty="0"/>
              <a:t> </a:t>
            </a:r>
            <a:r>
              <a:rPr lang="ru-RU" dirty="0" err="1"/>
              <a:t>құрал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ескеру</a:t>
            </a:r>
            <a:r>
              <a:rPr lang="ru-RU" dirty="0"/>
              <a:t> </a:t>
            </a:r>
            <a:r>
              <a:rPr lang="ru-RU" dirty="0" err="1"/>
              <a:t>қажет,сондықтанда</a:t>
            </a:r>
            <a:r>
              <a:rPr lang="ru-RU" dirty="0"/>
              <a:t> оны </a:t>
            </a:r>
            <a:r>
              <a:rPr lang="ru-RU" dirty="0" err="1"/>
              <a:t>пайдаланарда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муқият</a:t>
            </a:r>
            <a:r>
              <a:rPr lang="ru-RU" dirty="0"/>
              <a:t> болу </a:t>
            </a:r>
            <a:r>
              <a:rPr lang="ru-RU" dirty="0" err="1"/>
              <a:t>керек,және</a:t>
            </a:r>
            <a:r>
              <a:rPr lang="ru-RU" dirty="0"/>
              <a:t> </a:t>
            </a:r>
            <a:r>
              <a:rPr lang="ru-RU" dirty="0" err="1"/>
              <a:t>кәсіби</a:t>
            </a:r>
            <a:r>
              <a:rPr lang="ru-RU" dirty="0"/>
              <a:t> </a:t>
            </a:r>
            <a:r>
              <a:rPr lang="ru-RU" dirty="0" err="1"/>
              <a:t>деңгейде</a:t>
            </a:r>
            <a:r>
              <a:rPr lang="ru-RU" dirty="0"/>
              <a:t> </a:t>
            </a:r>
            <a:r>
              <a:rPr lang="ru-RU" dirty="0" err="1"/>
              <a:t>пайдалана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мәңызды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59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Әріптестік</a:t>
            </a:r>
            <a:r>
              <a:rPr lang="ru-RU" dirty="0"/>
              <a:t> </a:t>
            </a:r>
            <a:r>
              <a:rPr lang="ru-RU" dirty="0" err="1"/>
              <a:t>қатынас</a:t>
            </a:r>
            <a:r>
              <a:rPr lang="ru-RU" dirty="0"/>
              <a:t> </a:t>
            </a:r>
            <a:r>
              <a:rPr lang="ru-RU" dirty="0" err="1"/>
              <a:t>ұстанымы</a:t>
            </a:r>
            <a:r>
              <a:rPr lang="ru-RU" dirty="0"/>
              <a:t> (субъект-</a:t>
            </a:r>
            <a:r>
              <a:rPr lang="ru-RU" dirty="0" err="1"/>
              <a:t>субъекті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Әріптестік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субъект-</a:t>
            </a:r>
            <a:r>
              <a:rPr lang="ru-RU" dirty="0" err="1"/>
              <a:t>субъекті</a:t>
            </a:r>
            <a:r>
              <a:rPr lang="ru-RU" dirty="0"/>
              <a:t> </a:t>
            </a:r>
            <a:r>
              <a:rPr lang="ru-RU" dirty="0" err="1"/>
              <a:t>қатынасында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бастысы</a:t>
            </a:r>
            <a:r>
              <a:rPr lang="ru-RU" dirty="0"/>
              <a:t> топ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әрекетке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қызығушылығы,сондай-ақ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сезімі,көңіл-күйі,мазасыздануы</a:t>
            </a:r>
            <a:r>
              <a:rPr lang="ru-RU" dirty="0"/>
              <a:t> </a:t>
            </a:r>
            <a:r>
              <a:rPr lang="ru-RU" dirty="0" err="1"/>
              <a:t>ескеріледі,басқа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құндылықтары</a:t>
            </a:r>
            <a:r>
              <a:rPr lang="ru-RU" dirty="0"/>
              <a:t> </a:t>
            </a:r>
            <a:r>
              <a:rPr lang="ru-RU" dirty="0" err="1"/>
              <a:t>құпталынады</a:t>
            </a:r>
            <a:r>
              <a:rPr lang="ru-RU" dirty="0"/>
              <a:t>.</a:t>
            </a:r>
          </a:p>
          <a:p>
            <a:r>
              <a:rPr lang="ru-RU" dirty="0"/>
              <a:t>     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ұстанымды</a:t>
            </a:r>
            <a:r>
              <a:rPr lang="ru-RU" dirty="0"/>
              <a:t> </a:t>
            </a:r>
            <a:r>
              <a:rPr lang="ru-RU" dirty="0" err="1"/>
              <a:t>жұзеге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топ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кателіктерін</a:t>
            </a:r>
            <a:r>
              <a:rPr lang="ru-RU" dirty="0"/>
              <a:t> </a:t>
            </a:r>
            <a:r>
              <a:rPr lang="ru-RU" dirty="0" err="1"/>
              <a:t>жасырмай,мінез-құлқын</a:t>
            </a:r>
            <a:r>
              <a:rPr lang="ru-RU" dirty="0"/>
              <a:t> </a:t>
            </a:r>
            <a:r>
              <a:rPr lang="ru-RU" dirty="0" err="1"/>
              <a:t>аша</a:t>
            </a:r>
            <a:r>
              <a:rPr lang="ru-RU" dirty="0"/>
              <a:t> </a:t>
            </a:r>
            <a:r>
              <a:rPr lang="ru-RU" dirty="0" err="1"/>
              <a:t>түсү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тәжірибелер</a:t>
            </a:r>
            <a:r>
              <a:rPr lang="ru-RU" dirty="0"/>
              <a:t> </a:t>
            </a:r>
            <a:r>
              <a:rPr lang="ru-RU" dirty="0" err="1"/>
              <a:t>жасауына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сенімділік</a:t>
            </a:r>
            <a:r>
              <a:rPr lang="ru-RU" dirty="0"/>
              <a:t>, </a:t>
            </a:r>
            <a:r>
              <a:rPr lang="ru-RU" dirty="0" err="1"/>
              <a:t>ашықтық</a:t>
            </a:r>
            <a:r>
              <a:rPr lang="ru-RU" dirty="0"/>
              <a:t>,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жағдайын</a:t>
            </a:r>
            <a:r>
              <a:rPr lang="ru-RU" dirty="0"/>
              <a:t> </a:t>
            </a:r>
            <a:r>
              <a:rPr lang="ru-RU" dirty="0" err="1"/>
              <a:t>қалыптастырады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үстаным</a:t>
            </a:r>
            <a:r>
              <a:rPr lang="ru-RU" dirty="0"/>
              <a:t> топ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өз-өзіне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жүргізе</a:t>
            </a:r>
            <a:r>
              <a:rPr lang="ru-RU" dirty="0"/>
              <a:t> </a:t>
            </a:r>
            <a:r>
              <a:rPr lang="ru-RU" dirty="0" err="1"/>
              <a:t>алатындығына</a:t>
            </a:r>
            <a:r>
              <a:rPr lang="ru-RU" dirty="0"/>
              <a:t> </a:t>
            </a:r>
            <a:r>
              <a:rPr lang="ru-RU" dirty="0" err="1"/>
              <a:t>орай,шығармашылық</a:t>
            </a:r>
            <a:r>
              <a:rPr lang="ru-RU" dirty="0"/>
              <a:t> </a:t>
            </a:r>
            <a:r>
              <a:rPr lang="ru-RU" dirty="0" err="1"/>
              <a:t>ұстанымымен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9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5" y="2015732"/>
            <a:ext cx="10098890" cy="3526086"/>
          </a:xfrm>
        </p:spPr>
        <p:txBody>
          <a:bodyPr>
            <a:normAutofit/>
          </a:bodyPr>
          <a:lstStyle/>
          <a:p>
            <a:r>
              <a:rPr lang="ru-RU" sz="2800" dirty="0" err="1"/>
              <a:t>Біз</a:t>
            </a:r>
            <a:r>
              <a:rPr lang="ru-RU" sz="2800" dirty="0"/>
              <a:t> </a:t>
            </a:r>
            <a:r>
              <a:rPr lang="ru-RU" sz="2800" dirty="0" err="1"/>
              <a:t>тоқталып</a:t>
            </a:r>
            <a:r>
              <a:rPr lang="ru-RU" sz="2800" dirty="0"/>
              <a:t> </a:t>
            </a:r>
            <a:r>
              <a:rPr lang="ru-RU" sz="2800" dirty="0" err="1"/>
              <a:t>өткен</a:t>
            </a:r>
            <a:r>
              <a:rPr lang="ru-RU" sz="2800" dirty="0"/>
              <a:t> </a:t>
            </a:r>
            <a:r>
              <a:rPr lang="ru-RU" sz="2800" dirty="0" err="1"/>
              <a:t>ұстанымдардың</a:t>
            </a:r>
            <a:r>
              <a:rPr lang="ru-RU" sz="2800" dirty="0"/>
              <a:t> </a:t>
            </a:r>
            <a:r>
              <a:rPr lang="ru-RU" sz="2800" dirty="0" err="1"/>
              <a:t>жүйелі</a:t>
            </a:r>
            <a:r>
              <a:rPr lang="ru-RU" sz="2800" dirty="0"/>
              <a:t> </a:t>
            </a:r>
            <a:r>
              <a:rPr lang="ru-RU" sz="2800" dirty="0" err="1"/>
              <a:t>түрде</a:t>
            </a:r>
            <a:r>
              <a:rPr lang="ru-RU" sz="2800" dirty="0"/>
              <a:t> </a:t>
            </a:r>
            <a:r>
              <a:rPr lang="ru-RU" sz="2800" dirty="0" err="1"/>
              <a:t>жүзеге</a:t>
            </a:r>
            <a:r>
              <a:rPr lang="ru-RU" sz="2800" dirty="0"/>
              <a:t> </a:t>
            </a:r>
            <a:r>
              <a:rPr lang="ru-RU" sz="2800" dirty="0" err="1"/>
              <a:t>асуы</a:t>
            </a:r>
            <a:r>
              <a:rPr lang="ru-RU" sz="2800" dirty="0"/>
              <a:t>- </a:t>
            </a:r>
            <a:r>
              <a:rPr lang="ru-RU" sz="2800" dirty="0" err="1"/>
              <a:t>әдеуметтік</a:t>
            </a:r>
            <a:r>
              <a:rPr lang="ru-RU" sz="2800" dirty="0"/>
              <a:t>- </a:t>
            </a:r>
            <a:r>
              <a:rPr lang="ru-RU" sz="2800" dirty="0" err="1"/>
              <a:t>психологиялық</a:t>
            </a:r>
            <a:r>
              <a:rPr lang="ru-RU" sz="2800" dirty="0"/>
              <a:t> тренинг </a:t>
            </a:r>
            <a:r>
              <a:rPr lang="ru-RU" sz="2800" dirty="0" err="1"/>
              <a:t>тобы</a:t>
            </a:r>
            <a:r>
              <a:rPr lang="ru-RU" sz="2800" dirty="0"/>
              <a:t> </a:t>
            </a:r>
            <a:r>
              <a:rPr lang="ru-RU" sz="2800" dirty="0" err="1"/>
              <a:t>жұмысының</a:t>
            </a:r>
            <a:r>
              <a:rPr lang="ru-RU" sz="2800" dirty="0"/>
              <a:t> </a:t>
            </a:r>
            <a:r>
              <a:rPr lang="ru-RU" sz="2800" dirty="0" err="1"/>
              <a:t>тиімді</a:t>
            </a:r>
            <a:r>
              <a:rPr lang="ru-RU" sz="2800" dirty="0"/>
              <a:t> </a:t>
            </a:r>
            <a:r>
              <a:rPr lang="ru-RU" sz="2800" dirty="0" err="1"/>
              <a:t>болуының</a:t>
            </a:r>
            <a:r>
              <a:rPr lang="ru-RU" sz="2800" dirty="0"/>
              <a:t> </a:t>
            </a:r>
            <a:r>
              <a:rPr lang="ru-RU" sz="2800" dirty="0" err="1"/>
              <a:t>басты</a:t>
            </a:r>
            <a:r>
              <a:rPr lang="ru-RU" sz="2800" dirty="0"/>
              <a:t> </a:t>
            </a:r>
            <a:r>
              <a:rPr lang="ru-RU" sz="2800" dirty="0" err="1"/>
              <a:t>талаптарының</a:t>
            </a:r>
            <a:r>
              <a:rPr lang="ru-RU" sz="2800" dirty="0"/>
              <a:t> </a:t>
            </a:r>
            <a:r>
              <a:rPr lang="ru-RU" sz="2800" dirty="0" err="1"/>
              <a:t>бірі</a:t>
            </a:r>
            <a:r>
              <a:rPr lang="ru-RU" sz="2800" dirty="0"/>
              <a:t>. </a:t>
            </a:r>
            <a:r>
              <a:rPr lang="ru-RU" sz="2800" dirty="0" err="1"/>
              <a:t>Ол</a:t>
            </a:r>
            <a:r>
              <a:rPr lang="ru-RU" sz="2800" dirty="0"/>
              <a:t>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жұмысты</a:t>
            </a:r>
            <a:r>
              <a:rPr lang="ru-RU" sz="2800" dirty="0"/>
              <a:t> </a:t>
            </a:r>
            <a:r>
              <a:rPr lang="ru-RU" sz="2800" dirty="0" err="1"/>
              <a:t>психологиялық</a:t>
            </a:r>
            <a:r>
              <a:rPr lang="ru-RU" sz="2800" dirty="0"/>
              <a:t> </a:t>
            </a:r>
            <a:r>
              <a:rPr lang="ru-RU" sz="2800" dirty="0" err="1"/>
              <a:t>әсер</a:t>
            </a:r>
            <a:r>
              <a:rPr lang="ru-RU" sz="2800" dirty="0"/>
              <a:t> </a:t>
            </a:r>
            <a:r>
              <a:rPr lang="ru-RU" sz="2800" dirty="0" err="1"/>
              <a:t>етудің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оқытудың</a:t>
            </a:r>
            <a:r>
              <a:rPr lang="ru-RU" sz="2800" dirty="0"/>
              <a:t> </a:t>
            </a:r>
            <a:r>
              <a:rPr lang="ru-RU" sz="2800" dirty="0" err="1"/>
              <a:t>басқа</a:t>
            </a:r>
            <a:r>
              <a:rPr lang="ru-RU" sz="2800" dirty="0"/>
              <a:t> </a:t>
            </a:r>
            <a:r>
              <a:rPr lang="ru-RU" sz="2800" dirty="0" err="1"/>
              <a:t>әдістерінен</a:t>
            </a:r>
            <a:r>
              <a:rPr lang="ru-RU" sz="2800" dirty="0"/>
              <a:t> </a:t>
            </a:r>
            <a:r>
              <a:rPr lang="ru-RU" sz="2800" dirty="0" err="1"/>
              <a:t>ерекшелеріндіреді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78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Ресурстар: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Горбатова, Е.А. Теория и практика психологического тренинга: учебное пособие / Е.А. Горбатова.- СПб.: Речь, 2008.- 320с.</a:t>
            </a:r>
          </a:p>
          <a:p>
            <a:r>
              <a:rPr lang="ru-RU" dirty="0"/>
              <a:t>Зайцева Т.В. Теория психологического тренинга. Психологический тренинг как инструментальное действие/ Т.В. Зайцева.- СПб.: Речь; М.: Смысл, 2002.- 80с.</a:t>
            </a:r>
          </a:p>
          <a:p>
            <a:r>
              <a:rPr lang="ru-RU" dirty="0"/>
              <a:t>Келли Г., Тренинг принятия решения. –</a:t>
            </a:r>
            <a:r>
              <a:rPr lang="ru-RU" dirty="0" err="1"/>
              <a:t>Спб</a:t>
            </a:r>
            <a:r>
              <a:rPr lang="ru-RU" dirty="0"/>
              <a:t>.: Питер, 2001.</a:t>
            </a:r>
          </a:p>
          <a:p>
            <a:r>
              <a:rPr lang="ru-RU" dirty="0"/>
              <a:t>Евтихов О. Практика психологического тренинга. –</a:t>
            </a:r>
            <a:r>
              <a:rPr lang="ru-RU" dirty="0" err="1"/>
              <a:t>Спб</a:t>
            </a:r>
            <a:r>
              <a:rPr lang="ru-RU" dirty="0"/>
              <a:t>., 2005.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25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сұрақтар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	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тренингке</a:t>
            </a:r>
            <a:r>
              <a:rPr lang="ru-RU" dirty="0"/>
              <a:t> </a:t>
            </a:r>
            <a:r>
              <a:rPr lang="ru-RU" dirty="0" err="1"/>
              <a:t>қажеттілікті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,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.</a:t>
            </a:r>
          </a:p>
          <a:p>
            <a:r>
              <a:rPr lang="ru-RU" dirty="0"/>
              <a:t>2.	</a:t>
            </a:r>
            <a:r>
              <a:rPr lang="ru-RU" dirty="0" err="1"/>
              <a:t>Тренингтік</a:t>
            </a:r>
            <a:r>
              <a:rPr lang="ru-RU" dirty="0"/>
              <a:t> топ </a:t>
            </a:r>
            <a:r>
              <a:rPr lang="ru-RU" dirty="0" err="1"/>
              <a:t>ерекшеліктері</a:t>
            </a:r>
            <a:endParaRPr lang="ru-RU" dirty="0"/>
          </a:p>
          <a:p>
            <a:r>
              <a:rPr lang="ru-RU" dirty="0"/>
              <a:t>3.	</a:t>
            </a:r>
            <a:r>
              <a:rPr lang="ru-RU" dirty="0" err="1"/>
              <a:t>Тренингтік</a:t>
            </a:r>
            <a:r>
              <a:rPr lang="ru-RU" dirty="0"/>
              <a:t> топ </a:t>
            </a:r>
            <a:r>
              <a:rPr lang="ru-RU" dirty="0" err="1"/>
              <a:t>принциптері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9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Тренингтік</a:t>
            </a:r>
            <a:r>
              <a:rPr lang="ru-RU" dirty="0"/>
              <a:t> топ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Тренингтік</a:t>
            </a:r>
            <a:r>
              <a:rPr lang="ru-RU" dirty="0"/>
              <a:t> топ  — </a:t>
            </a:r>
            <a:r>
              <a:rPr lang="ru-RU" dirty="0" err="1"/>
              <a:t>әлеуметтік-психологиялық</a:t>
            </a:r>
            <a:r>
              <a:rPr lang="ru-RU" dirty="0"/>
              <a:t> тренинг </a:t>
            </a:r>
            <a:r>
              <a:rPr lang="ru-RU" dirty="0" err="1"/>
              <a:t>жүргізетін</a:t>
            </a:r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тобы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–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тұлғааралық</a:t>
            </a:r>
            <a:r>
              <a:rPr lang="ru-RU" dirty="0"/>
              <a:t> </a:t>
            </a:r>
            <a:r>
              <a:rPr lang="ru-RU" dirty="0" err="1"/>
              <a:t>икемділіктер</a:t>
            </a:r>
            <a:r>
              <a:rPr lang="ru-RU" dirty="0"/>
              <a:t> мен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дамту</a:t>
            </a:r>
            <a:r>
              <a:rPr lang="ru-RU" dirty="0"/>
              <a:t>, </a:t>
            </a:r>
            <a:r>
              <a:rPr lang="ru-RU" dirty="0" err="1"/>
              <a:t>тұлғааралық</a:t>
            </a:r>
            <a:r>
              <a:rPr lang="ru-RU" dirty="0"/>
              <a:t> </a:t>
            </a:r>
            <a:r>
              <a:rPr lang="ru-RU" dirty="0" err="1"/>
              <a:t>қатынастардың</a:t>
            </a:r>
            <a:r>
              <a:rPr lang="ru-RU" dirty="0"/>
              <a:t> </a:t>
            </a:r>
            <a:r>
              <a:rPr lang="ru-RU" dirty="0" err="1"/>
              <a:t>нәтижелеріне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әсерін</a:t>
            </a:r>
            <a:r>
              <a:rPr lang="ru-RU" dirty="0"/>
              <a:t> </a:t>
            </a:r>
            <a:r>
              <a:rPr lang="ru-RU" dirty="0" err="1"/>
              <a:t>тигізетін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кедергілерді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15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тууы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64" y="2015732"/>
            <a:ext cx="10695709" cy="345061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тууы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психолог Курт </a:t>
            </a:r>
            <a:r>
              <a:rPr lang="ru-RU" dirty="0" err="1"/>
              <a:t>Левиннің</a:t>
            </a:r>
            <a:r>
              <a:rPr lang="ru-RU" dirty="0"/>
              <a:t> </a:t>
            </a:r>
            <a:r>
              <a:rPr lang="ru-RU" dirty="0" err="1"/>
              <a:t>есімімен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1933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Германиядан</a:t>
            </a:r>
            <a:r>
              <a:rPr lang="ru-RU" dirty="0"/>
              <a:t> </a:t>
            </a:r>
            <a:r>
              <a:rPr lang="ru-RU" dirty="0" err="1"/>
              <a:t>Америкаға</a:t>
            </a:r>
            <a:r>
              <a:rPr lang="ru-RU" dirty="0"/>
              <a:t> </a:t>
            </a:r>
            <a:r>
              <a:rPr lang="ru-RU" dirty="0" err="1"/>
              <a:t>қоныс</a:t>
            </a:r>
            <a:r>
              <a:rPr lang="ru-RU" dirty="0"/>
              <a:t> </a:t>
            </a:r>
            <a:r>
              <a:rPr lang="ru-RU" dirty="0" err="1"/>
              <a:t>аударылып</a:t>
            </a:r>
            <a:r>
              <a:rPr lang="ru-RU" dirty="0"/>
              <a:t>, </a:t>
            </a:r>
            <a:r>
              <a:rPr lang="ru-RU" dirty="0" err="1"/>
              <a:t>топтық</a:t>
            </a:r>
            <a:r>
              <a:rPr lang="ru-RU" dirty="0"/>
              <a:t> динамика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мәселесінен</a:t>
            </a:r>
            <a:r>
              <a:rPr lang="ru-RU" dirty="0"/>
              <a:t> </a:t>
            </a:r>
            <a:r>
              <a:rPr lang="ru-RU" dirty="0" err="1"/>
              <a:t>шұғылданды</a:t>
            </a:r>
            <a:r>
              <a:rPr lang="ru-RU" dirty="0"/>
              <a:t>.. </a:t>
            </a:r>
            <a:r>
              <a:rPr lang="ru-RU" dirty="0" err="1"/>
              <a:t>Шынын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 Т – топ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бастауын</a:t>
            </a:r>
            <a:r>
              <a:rPr lang="ru-RU" dirty="0"/>
              <a:t> Левин </a:t>
            </a:r>
            <a:r>
              <a:rPr lang="ru-RU" dirty="0" err="1"/>
              <a:t>басшылық</a:t>
            </a:r>
            <a:r>
              <a:rPr lang="ru-RU" dirty="0"/>
              <a:t> </a:t>
            </a:r>
            <a:r>
              <a:rPr lang="ru-RU" dirty="0" err="1"/>
              <a:t>жасаған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әріптестерінің</a:t>
            </a:r>
            <a:r>
              <a:rPr lang="ru-RU" dirty="0"/>
              <a:t> </a:t>
            </a:r>
            <a:r>
              <a:rPr lang="ru-RU" dirty="0" err="1"/>
              <a:t>лабароториялық</a:t>
            </a:r>
            <a:r>
              <a:rPr lang="ru-RU" dirty="0"/>
              <a:t> тренинг </a:t>
            </a:r>
            <a:r>
              <a:rPr lang="ru-RU" dirty="0" err="1"/>
              <a:t>сабақтарынан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Т-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дәл</a:t>
            </a:r>
            <a:r>
              <a:rPr lang="ru-RU" dirty="0"/>
              <a:t> </a:t>
            </a:r>
            <a:r>
              <a:rPr lang="ru-RU" dirty="0" err="1"/>
              <a:t>анық</a:t>
            </a:r>
            <a:r>
              <a:rPr lang="ru-RU" dirty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Топпен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жұмыстың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r>
              <a:rPr lang="ru-RU" dirty="0"/>
              <a:t> Т-</a:t>
            </a:r>
            <a:r>
              <a:rPr lang="ru-RU" dirty="0" err="1"/>
              <a:t>топтарымен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асады</a:t>
            </a:r>
            <a:r>
              <a:rPr lang="ru-RU" dirty="0"/>
              <a:t>.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- </a:t>
            </a:r>
            <a:r>
              <a:rPr lang="ru-RU" dirty="0" err="1"/>
              <a:t>психологиялық</a:t>
            </a:r>
            <a:r>
              <a:rPr lang="ru-RU" dirty="0"/>
              <a:t> тренинг </a:t>
            </a:r>
            <a:r>
              <a:rPr lang="ru-RU" dirty="0" err="1"/>
              <a:t>түсінігіне</a:t>
            </a:r>
            <a:r>
              <a:rPr lang="ru-RU" dirty="0"/>
              <a:t> </a:t>
            </a:r>
            <a:r>
              <a:rPr lang="ru-RU" dirty="0" err="1"/>
              <a:t>біріктіреді</a:t>
            </a:r>
            <a:r>
              <a:rPr lang="ru-RU" dirty="0"/>
              <a:t>. «Т- топ» </a:t>
            </a:r>
            <a:r>
              <a:rPr lang="ru-RU" dirty="0" err="1"/>
              <a:t>термині</a:t>
            </a:r>
            <a:r>
              <a:rPr lang="ru-RU" dirty="0"/>
              <a:t> </a:t>
            </a:r>
            <a:r>
              <a:rPr lang="ru-RU" dirty="0" err="1"/>
              <a:t>шет</a:t>
            </a:r>
            <a:r>
              <a:rPr lang="ru-RU" dirty="0"/>
              <a:t> </a:t>
            </a:r>
            <a:r>
              <a:rPr lang="ru-RU" dirty="0" err="1"/>
              <a:t>елде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спектірлі</a:t>
            </a:r>
            <a:r>
              <a:rPr lang="ru-RU" dirty="0"/>
              <a:t> </a:t>
            </a:r>
            <a:r>
              <a:rPr lang="ru-RU" dirty="0" err="1"/>
              <a:t>топтарға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.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басқарушылар</a:t>
            </a:r>
            <a:r>
              <a:rPr lang="ru-RU" dirty="0"/>
              <a:t> </a:t>
            </a:r>
            <a:r>
              <a:rPr lang="ru-RU" dirty="0" err="1"/>
              <a:t>тренингін</a:t>
            </a:r>
            <a:r>
              <a:rPr lang="ru-RU" dirty="0"/>
              <a:t>, </a:t>
            </a:r>
            <a:r>
              <a:rPr lang="ru-RU" dirty="0" err="1"/>
              <a:t>бірлескен</a:t>
            </a:r>
            <a:r>
              <a:rPr lang="ru-RU" dirty="0"/>
              <a:t> </a:t>
            </a:r>
            <a:r>
              <a:rPr lang="ru-RU" dirty="0" err="1"/>
              <a:t>мінез-құлыққа</a:t>
            </a:r>
            <a:r>
              <a:rPr lang="ru-RU" dirty="0"/>
              <a:t> </a:t>
            </a:r>
            <a:r>
              <a:rPr lang="ru-RU" dirty="0" err="1"/>
              <a:t>қатынасушыларды</a:t>
            </a:r>
            <a:r>
              <a:rPr lang="ru-RU" dirty="0"/>
              <a:t> </a:t>
            </a:r>
            <a:r>
              <a:rPr lang="ru-RU" dirty="0" err="1"/>
              <a:t>тәрбиелеу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топта</a:t>
            </a:r>
            <a:r>
              <a:rPr lang="ru-RU" dirty="0"/>
              <a:t> </a:t>
            </a:r>
            <a:r>
              <a:rPr lang="ru-RU" dirty="0" err="1" smtClean="0"/>
              <a:t>бірлескен</a:t>
            </a:r>
            <a:r>
              <a:rPr lang="ru-RU" dirty="0" smtClean="0"/>
              <a:t> </a:t>
            </a:r>
            <a:r>
              <a:rPr lang="ru-RU" dirty="0" err="1" smtClean="0"/>
              <a:t>қатынасты</a:t>
            </a:r>
            <a:r>
              <a:rPr lang="ru-RU" dirty="0" smtClean="0"/>
              <a:t> </a:t>
            </a:r>
            <a:r>
              <a:rPr lang="ru-RU" dirty="0" err="1"/>
              <a:t>қалыптастыру</a:t>
            </a:r>
            <a:r>
              <a:rPr lang="ru-RU" dirty="0"/>
              <a:t>, </a:t>
            </a:r>
            <a:r>
              <a:rPr lang="ru-RU" dirty="0" err="1"/>
              <a:t>синзетивті</a:t>
            </a:r>
            <a:r>
              <a:rPr lang="ru-RU" dirty="0"/>
              <a:t> </a:t>
            </a:r>
            <a:r>
              <a:rPr lang="ru-RU" dirty="0" err="1"/>
              <a:t>топтар</a:t>
            </a:r>
            <a:r>
              <a:rPr lang="ru-RU" dirty="0"/>
              <a:t> </a:t>
            </a:r>
            <a:r>
              <a:rPr lang="ru-RU" dirty="0" err="1"/>
              <a:t>жекелей</a:t>
            </a:r>
            <a:r>
              <a:rPr lang="ru-RU" dirty="0"/>
              <a:t> даму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.</a:t>
            </a:r>
          </a:p>
        </p:txBody>
      </p:sp>
    </p:spTree>
    <p:extLst>
      <p:ext uri="{BB962C8B-B14F-4D97-AF65-F5344CB8AC3E}">
        <p14:creationId xmlns:p14="http://schemas.microsoft.com/office/powerpoint/2010/main" val="136613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ерекшеліктері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Топтағы</a:t>
            </a:r>
            <a:r>
              <a:rPr lang="ru-RU" dirty="0" smtClean="0"/>
              <a:t> </a:t>
            </a:r>
            <a:r>
              <a:rPr lang="ru-RU" dirty="0" err="1"/>
              <a:t>нормалар</a:t>
            </a:r>
            <a:r>
              <a:rPr lang="ru-RU" dirty="0"/>
              <a:t>.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топтарда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нормалар</a:t>
            </a:r>
            <a:r>
              <a:rPr lang="ru-RU" dirty="0"/>
              <a:t> </a:t>
            </a:r>
            <a:r>
              <a:rPr lang="ru-RU" dirty="0" err="1"/>
              <a:t>өнделген</a:t>
            </a:r>
            <a:r>
              <a:rPr lang="ru-RU" dirty="0"/>
              <a:t>. </a:t>
            </a:r>
            <a:r>
              <a:rPr lang="ru-RU" dirty="0" err="1"/>
              <a:t>Жетекші</a:t>
            </a:r>
            <a:r>
              <a:rPr lang="ru-RU" dirty="0"/>
              <a:t> </a:t>
            </a:r>
            <a:r>
              <a:rPr lang="ru-RU" dirty="0" err="1"/>
              <a:t>топты</a:t>
            </a:r>
            <a:r>
              <a:rPr lang="ru-RU" dirty="0"/>
              <a:t> </a:t>
            </a:r>
            <a:r>
              <a:rPr lang="ru-RU" dirty="0" err="1"/>
              <a:t>эффективті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нормалардың</a:t>
            </a:r>
            <a:r>
              <a:rPr lang="ru-RU" dirty="0"/>
              <a:t> </a:t>
            </a:r>
            <a:r>
              <a:rPr lang="ru-RU" dirty="0" err="1"/>
              <a:t>қажеттілігін</a:t>
            </a:r>
            <a:r>
              <a:rPr lang="ru-RU" dirty="0"/>
              <a:t> </a:t>
            </a:r>
            <a:r>
              <a:rPr lang="ru-RU" dirty="0" err="1"/>
              <a:t>түсіну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нормаларды</a:t>
            </a:r>
            <a:r>
              <a:rPr lang="ru-RU" dirty="0"/>
              <a:t>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қабылдауын</a:t>
            </a:r>
            <a:r>
              <a:rPr lang="ru-RU" dirty="0"/>
              <a:t>, </a:t>
            </a:r>
            <a:r>
              <a:rPr lang="ru-RU" dirty="0" err="1"/>
              <a:t>өндеуіне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нормалар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мақсатына</a:t>
            </a:r>
            <a:r>
              <a:rPr lang="ru-RU" dirty="0"/>
              <a:t> </a:t>
            </a:r>
            <a:r>
              <a:rPr lang="ru-RU" dirty="0" err="1"/>
              <a:t>сай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қоғамда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нормаларды</a:t>
            </a:r>
            <a:r>
              <a:rPr lang="ru-RU" dirty="0"/>
              <a:t>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механикалық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жай</a:t>
            </a:r>
            <a:r>
              <a:rPr lang="ru-RU" dirty="0"/>
              <a:t> </a:t>
            </a:r>
            <a:r>
              <a:rPr lang="ru-RU" dirty="0" err="1"/>
              <a:t>ауыстыру</a:t>
            </a:r>
            <a:r>
              <a:rPr lang="ru-RU" dirty="0"/>
              <a:t>, </a:t>
            </a:r>
            <a:r>
              <a:rPr lang="ru-RU" dirty="0" err="1"/>
              <a:t>өнімді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зиян</a:t>
            </a:r>
            <a:r>
              <a:rPr lang="ru-RU" dirty="0"/>
              <a:t> </a:t>
            </a:r>
            <a:r>
              <a:rPr lang="ru-RU" dirty="0" err="1"/>
              <a:t>келітіріп</a:t>
            </a:r>
            <a:r>
              <a:rPr lang="ru-RU" dirty="0"/>
              <a:t>, </a:t>
            </a:r>
            <a:r>
              <a:rPr lang="ru-RU" dirty="0" err="1"/>
              <a:t>антитерапевтік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877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Топтағы</a:t>
            </a:r>
            <a:r>
              <a:rPr lang="ru-RU" dirty="0"/>
              <a:t> </a:t>
            </a:r>
            <a:r>
              <a:rPr lang="ru-RU" dirty="0" err="1"/>
              <a:t>рөлдік</a:t>
            </a:r>
            <a:r>
              <a:rPr lang="ru-RU" dirty="0"/>
              <a:t> </a:t>
            </a:r>
            <a:r>
              <a:rPr lang="ru-RU" dirty="0" err="1"/>
              <a:t>позициялар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В.И.Сиободчикова</a:t>
            </a:r>
            <a:r>
              <a:rPr lang="ru-RU" dirty="0"/>
              <a:t> «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рөл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«</a:t>
            </a:r>
            <a:r>
              <a:rPr lang="ru-RU" dirty="0" err="1"/>
              <a:t>ойын</a:t>
            </a:r>
            <a:r>
              <a:rPr lang="ru-RU" dirty="0"/>
              <a:t> </a:t>
            </a:r>
            <a:r>
              <a:rPr lang="ru-RU" dirty="0" err="1"/>
              <a:t>рөлі</a:t>
            </a:r>
            <a:r>
              <a:rPr lang="ru-RU" dirty="0"/>
              <a:t>» </a:t>
            </a:r>
            <a:r>
              <a:rPr lang="ru-RU" dirty="0" err="1"/>
              <a:t>түсініктерін</a:t>
            </a:r>
            <a:r>
              <a:rPr lang="ru-RU" dirty="0"/>
              <a:t> </a:t>
            </a:r>
            <a:r>
              <a:rPr lang="ru-RU" dirty="0" err="1"/>
              <a:t>бөлді</a:t>
            </a:r>
            <a:r>
              <a:rPr lang="ru-RU" dirty="0"/>
              <a:t>. «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рөл</a:t>
            </a:r>
            <a:r>
              <a:rPr lang="ru-RU" dirty="0"/>
              <a:t>»-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жабыстыратын</a:t>
            </a:r>
            <a:r>
              <a:rPr lang="ru-RU" dirty="0"/>
              <a:t>,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қатынасты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, </a:t>
            </a:r>
            <a:r>
              <a:rPr lang="ru-RU" dirty="0" err="1"/>
              <a:t>ойындық</a:t>
            </a:r>
            <a:r>
              <a:rPr lang="ru-RU" dirty="0"/>
              <a:t> </a:t>
            </a:r>
            <a:r>
              <a:rPr lang="ru-RU" dirty="0" err="1"/>
              <a:t>рөл-еркін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қауымдастықты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. </a:t>
            </a:r>
            <a:r>
              <a:rPr lang="ru-RU" dirty="0" err="1"/>
              <a:t>Топтағы</a:t>
            </a:r>
            <a:r>
              <a:rPr lang="ru-RU" dirty="0"/>
              <a:t>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рөлдері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талдаудың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репрезентациялайды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тәсілдер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сана-</a:t>
            </a:r>
            <a:r>
              <a:rPr lang="ru-RU" dirty="0" err="1"/>
              <a:t>сезімді</a:t>
            </a:r>
            <a:r>
              <a:rPr lang="ru-RU" dirty="0"/>
              <a:t> </a:t>
            </a:r>
            <a:r>
              <a:rPr lang="ru-RU" dirty="0" err="1"/>
              <a:t>дамытуға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жабысқақ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конструктивті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рөлдерден</a:t>
            </a:r>
            <a:r>
              <a:rPr lang="ru-RU" dirty="0"/>
              <a:t> </a:t>
            </a:r>
            <a:r>
              <a:rPr lang="ru-RU" dirty="0" err="1"/>
              <a:t>босатуға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062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Топтық</a:t>
            </a:r>
            <a:r>
              <a:rPr lang="ru-RU" dirty="0"/>
              <a:t> </a:t>
            </a:r>
            <a:r>
              <a:rPr lang="ru-RU" dirty="0" err="1"/>
              <a:t>тұтастық</a:t>
            </a:r>
            <a:r>
              <a:rPr lang="ru-RU" dirty="0"/>
              <a:t> </a:t>
            </a:r>
            <a:r>
              <a:rPr lang="ru-RU" dirty="0" err="1"/>
              <a:t>түсінігі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топ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тартымдылығын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топпен</a:t>
            </a:r>
            <a:r>
              <a:rPr lang="ru-RU" dirty="0"/>
              <a:t> </a:t>
            </a:r>
            <a:r>
              <a:rPr lang="ru-RU" dirty="0" err="1"/>
              <a:t>қанағаттанушылығын</a:t>
            </a:r>
            <a:r>
              <a:rPr lang="ru-RU" dirty="0"/>
              <a:t> </a:t>
            </a:r>
            <a:r>
              <a:rPr lang="ru-RU" dirty="0" err="1"/>
              <a:t>сипаттайтын</a:t>
            </a:r>
            <a:r>
              <a:rPr lang="ru-RU" dirty="0"/>
              <a:t> </a:t>
            </a:r>
            <a:r>
              <a:rPr lang="ru-RU" dirty="0" err="1"/>
              <a:t>топтағы</a:t>
            </a:r>
            <a:r>
              <a:rPr lang="ru-RU" dirty="0"/>
              <a:t> </a:t>
            </a:r>
            <a:r>
              <a:rPr lang="ru-RU" dirty="0" err="1"/>
              <a:t>тұлғаралық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қарым-қатынастың</a:t>
            </a:r>
            <a:r>
              <a:rPr lang="ru-RU" dirty="0"/>
              <a:t> </a:t>
            </a:r>
            <a:r>
              <a:rPr lang="ru-RU" dirty="0" err="1"/>
              <a:t>беріктігінің</a:t>
            </a:r>
            <a:r>
              <a:rPr lang="ru-RU" dirty="0"/>
              <a:t>, </a:t>
            </a:r>
            <a:r>
              <a:rPr lang="ru-RU" dirty="0" err="1"/>
              <a:t>бірлігінің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тұрақтылығының</a:t>
            </a:r>
            <a:r>
              <a:rPr lang="ru-RU" dirty="0"/>
              <a:t> </a:t>
            </a:r>
            <a:r>
              <a:rPr lang="ru-RU" dirty="0" err="1"/>
              <a:t>көрсеткіші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555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545887"/>
              </p:ext>
            </p:extLst>
          </p:nvPr>
        </p:nvGraphicFramePr>
        <p:xfrm>
          <a:off x="290946" y="1468583"/>
          <a:ext cx="11388436" cy="4641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469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Гомогенді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гетерогендік</a:t>
            </a:r>
            <a:r>
              <a:rPr lang="ru-RU" dirty="0"/>
              <a:t> </a:t>
            </a:r>
            <a:r>
              <a:rPr lang="ru-RU" dirty="0" err="1"/>
              <a:t>мәселесі</a:t>
            </a:r>
            <a:r>
              <a:rPr lang="ru-RU" dirty="0"/>
              <a:t> </a:t>
            </a:r>
            <a:r>
              <a:rPr lang="ru-RU" dirty="0" err="1"/>
              <a:t>мынандай</a:t>
            </a:r>
            <a:r>
              <a:rPr lang="ru-RU" dirty="0"/>
              <a:t> </a:t>
            </a:r>
            <a:r>
              <a:rPr lang="ru-RU" dirty="0" err="1"/>
              <a:t>параметрлерді</a:t>
            </a:r>
            <a:r>
              <a:rPr lang="ru-RU" dirty="0"/>
              <a:t> </a:t>
            </a:r>
            <a:r>
              <a:rPr lang="ru-RU" dirty="0" err="1"/>
              <a:t>қосады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жынысы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жасы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білімі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интеллект </a:t>
            </a:r>
            <a:r>
              <a:rPr lang="ru-RU" dirty="0" err="1"/>
              <a:t>деңгейі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әлеуметтік</a:t>
            </a:r>
            <a:r>
              <a:rPr lang="ru-RU" dirty="0"/>
              <a:t> статус,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типі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стильі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мәселелер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8</a:t>
            </a:r>
            <a:r>
              <a:rPr lang="ru-RU" dirty="0"/>
              <a:t>) </a:t>
            </a:r>
            <a:r>
              <a:rPr lang="ru-RU" dirty="0" err="1"/>
              <a:t>наным-сенім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құндылықты</a:t>
            </a:r>
            <a:r>
              <a:rPr lang="ru-RU" dirty="0"/>
              <a:t> </a:t>
            </a:r>
            <a:r>
              <a:rPr lang="ru-RU" dirty="0" err="1"/>
              <a:t>бағдарлар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55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241</TotalTime>
  <Words>1032</Words>
  <Application>Microsoft Office PowerPoint</Application>
  <PresentationFormat>Широкоэкранный</PresentationFormat>
  <Paragraphs>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Тренингтік топтың психологиялық ерекшеліктері</vt:lpstr>
      <vt:lpstr>Негізгі сұрақтар:</vt:lpstr>
      <vt:lpstr>Тренингтік топ </vt:lpstr>
      <vt:lpstr> Тренингтік топтың тууы </vt:lpstr>
      <vt:lpstr> Тренингтік топтың психологиялық ерекшеліктері</vt:lpstr>
      <vt:lpstr> Топтағы рөлдік позициялар. </vt:lpstr>
      <vt:lpstr> Топтық тұтастық түсінігі</vt:lpstr>
      <vt:lpstr>Презентация PowerPoint</vt:lpstr>
      <vt:lpstr>Гомогенді және гетерогендік мәселесі мынандай параметрлерді қосады: </vt:lpstr>
      <vt:lpstr>Тренингтік топтың жұмысы өзіңе тән бірқатар принциптермен ерекшеленеді. </vt:lpstr>
      <vt:lpstr>1. Белсенділік ұстанымы</vt:lpstr>
      <vt:lpstr>2. Зерттеулік (шығармашылық) ұстанымы</vt:lpstr>
      <vt:lpstr>3. Мінез-құлықты нысаналау (түсіну) ұстанымы</vt:lpstr>
      <vt:lpstr>Әріптестік қатынас ұстанымы (субъект-субъекті)</vt:lpstr>
      <vt:lpstr>Презентация PowerPoint</vt:lpstr>
      <vt:lpstr>Ресурстар: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2020-12-21T07:27:59Z</dcterms:created>
  <dcterms:modified xsi:type="dcterms:W3CDTF">2020-12-21T18:26:39Z</dcterms:modified>
</cp:coreProperties>
</file>